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4" r:id="rId1"/>
  </p:sldMasterIdLst>
  <p:sldIdLst>
    <p:sldId id="259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984" autoAdjust="0"/>
    <p:restoredTop sz="99834"/>
  </p:normalViewPr>
  <p:slideViewPr>
    <p:cSldViewPr snapToGrid="0">
      <p:cViewPr varScale="1">
        <p:scale>
          <a:sx n="100" d="100"/>
          <a:sy n="100" d="100"/>
        </p:scale>
        <p:origin x="996" y="115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0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2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4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8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9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1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1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6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8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42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3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ithub.com/Wonuk01/WebProgramming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416720" y="5395080"/>
            <a:ext cx="2695415" cy="2097425"/>
            <a:chOff x="1163444" y="4190677"/>
            <a:chExt cx="2695415" cy="2097425"/>
          </a:xfrm>
          <a:solidFill>
            <a:srgbClr val="febd90"/>
          </a:solidFill>
          <a:effectLst>
            <a:outerShdw blurRad="292100" dist="38100" dir="18900000" algn="bl" rotWithShape="0">
              <a:prstClr val="black">
                <a:alpha val="16000"/>
              </a:prstClr>
            </a:outerShdw>
          </a:effectLst>
        </p:grpSpPr>
        <p:sp>
          <p:nvSpPr>
            <p:cNvPr id="3" name="자유형: 도형 2"/>
            <p:cNvSpPr/>
            <p:nvPr/>
          </p:nvSpPr>
          <p:spPr>
            <a:xfrm>
              <a:off x="1163444" y="4190677"/>
              <a:ext cx="2695415" cy="2097425"/>
            </a:xfrm>
            <a:custGeom>
              <a:avLst/>
              <a:gdLst>
                <a:gd name="connsiteX0" fmla="*/ 122430 w 2695698"/>
                <a:gd name="connsiteY0" fmla="*/ 290775 h 2111652"/>
                <a:gd name="connsiteX1" fmla="*/ 484380 w 2695698"/>
                <a:gd name="connsiteY1" fmla="*/ 147900 h 2111652"/>
                <a:gd name="connsiteX2" fmla="*/ 817755 w 2695698"/>
                <a:gd name="connsiteY2" fmla="*/ 81225 h 2111652"/>
                <a:gd name="connsiteX3" fmla="*/ 1141605 w 2695698"/>
                <a:gd name="connsiteY3" fmla="*/ 263 h 2111652"/>
                <a:gd name="connsiteX4" fmla="*/ 1598805 w 2695698"/>
                <a:gd name="connsiteY4" fmla="*/ 109800 h 2111652"/>
                <a:gd name="connsiteX5" fmla="*/ 2117918 w 2695698"/>
                <a:gd name="connsiteY5" fmla="*/ 362213 h 2111652"/>
                <a:gd name="connsiteX6" fmla="*/ 2303655 w 2695698"/>
                <a:gd name="connsiteY6" fmla="*/ 514613 h 2111652"/>
                <a:gd name="connsiteX7" fmla="*/ 2270318 w 2695698"/>
                <a:gd name="connsiteY7" fmla="*/ 590813 h 2111652"/>
                <a:gd name="connsiteX8" fmla="*/ 2246505 w 2695698"/>
                <a:gd name="connsiteY8" fmla="*/ 752738 h 2111652"/>
                <a:gd name="connsiteX9" fmla="*/ 2332230 w 2695698"/>
                <a:gd name="connsiteY9" fmla="*/ 881325 h 2111652"/>
                <a:gd name="connsiteX10" fmla="*/ 2370330 w 2695698"/>
                <a:gd name="connsiteY10" fmla="*/ 971813 h 2111652"/>
                <a:gd name="connsiteX11" fmla="*/ 2546543 w 2695698"/>
                <a:gd name="connsiteY11" fmla="*/ 1043250 h 2111652"/>
                <a:gd name="connsiteX12" fmla="*/ 2679893 w 2695698"/>
                <a:gd name="connsiteY12" fmla="*/ 1195650 h 2111652"/>
                <a:gd name="connsiteX13" fmla="*/ 2675130 w 2695698"/>
                <a:gd name="connsiteY13" fmla="*/ 1357575 h 2111652"/>
                <a:gd name="connsiteX14" fmla="*/ 2517968 w 2695698"/>
                <a:gd name="connsiteY14" fmla="*/ 1452825 h 2111652"/>
                <a:gd name="connsiteX15" fmla="*/ 2456055 w 2695698"/>
                <a:gd name="connsiteY15" fmla="*/ 1452825 h 2111652"/>
                <a:gd name="connsiteX16" fmla="*/ 2451293 w 2695698"/>
                <a:gd name="connsiteY16" fmla="*/ 1457588 h 2111652"/>
                <a:gd name="connsiteX17" fmla="*/ 2475105 w 2695698"/>
                <a:gd name="connsiteY17" fmla="*/ 1481400 h 2111652"/>
                <a:gd name="connsiteX18" fmla="*/ 2560830 w 2695698"/>
                <a:gd name="connsiteY18" fmla="*/ 1567125 h 2111652"/>
                <a:gd name="connsiteX19" fmla="*/ 2589405 w 2695698"/>
                <a:gd name="connsiteY19" fmla="*/ 1619513 h 2111652"/>
                <a:gd name="connsiteX20" fmla="*/ 2579880 w 2695698"/>
                <a:gd name="connsiteY20" fmla="*/ 1757625 h 2111652"/>
                <a:gd name="connsiteX21" fmla="*/ 2460818 w 2695698"/>
                <a:gd name="connsiteY21" fmla="*/ 1848113 h 2111652"/>
                <a:gd name="connsiteX22" fmla="*/ 2417955 w 2695698"/>
                <a:gd name="connsiteY22" fmla="*/ 1867163 h 2111652"/>
                <a:gd name="connsiteX23" fmla="*/ 2432243 w 2695698"/>
                <a:gd name="connsiteY23" fmla="*/ 1867163 h 2111652"/>
                <a:gd name="connsiteX24" fmla="*/ 2451293 w 2695698"/>
                <a:gd name="connsiteY24" fmla="*/ 1914788 h 2111652"/>
                <a:gd name="connsiteX25" fmla="*/ 2413193 w 2695698"/>
                <a:gd name="connsiteY25" fmla="*/ 2010038 h 2111652"/>
                <a:gd name="connsiteX26" fmla="*/ 2341755 w 2695698"/>
                <a:gd name="connsiteY26" fmla="*/ 2076713 h 2111652"/>
                <a:gd name="connsiteX27" fmla="*/ 2160780 w 2695698"/>
                <a:gd name="connsiteY27" fmla="*/ 2067188 h 2111652"/>
                <a:gd name="connsiteX28" fmla="*/ 1965518 w 2695698"/>
                <a:gd name="connsiteY28" fmla="*/ 1971938 h 2111652"/>
                <a:gd name="connsiteX29" fmla="*/ 1870268 w 2695698"/>
                <a:gd name="connsiteY29" fmla="*/ 1852875 h 2111652"/>
                <a:gd name="connsiteX30" fmla="*/ 1765493 w 2695698"/>
                <a:gd name="connsiteY30" fmla="*/ 1876688 h 2111652"/>
                <a:gd name="connsiteX31" fmla="*/ 1579755 w 2695698"/>
                <a:gd name="connsiteY31" fmla="*/ 1919550 h 2111652"/>
                <a:gd name="connsiteX32" fmla="*/ 1398780 w 2695698"/>
                <a:gd name="connsiteY32" fmla="*/ 1924313 h 2111652"/>
                <a:gd name="connsiteX33" fmla="*/ 1332105 w 2695698"/>
                <a:gd name="connsiteY33" fmla="*/ 1971938 h 2111652"/>
                <a:gd name="connsiteX34" fmla="*/ 1113030 w 2695698"/>
                <a:gd name="connsiteY34" fmla="*/ 2062425 h 2111652"/>
                <a:gd name="connsiteX35" fmla="*/ 598680 w 2695698"/>
                <a:gd name="connsiteY35" fmla="*/ 2071950 h 2111652"/>
                <a:gd name="connsiteX36" fmla="*/ 79568 w 2695698"/>
                <a:gd name="connsiteY36" fmla="*/ 1543313 h 2111652"/>
                <a:gd name="connsiteX37" fmla="*/ 3368 w 2695698"/>
                <a:gd name="connsiteY37" fmla="*/ 738450 h 2111652"/>
                <a:gd name="connsiteX38" fmla="*/ 122430 w 2695698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79880 w 2695415"/>
                <a:gd name="connsiteY20" fmla="*/ 1757625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13193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13193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13193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408305 w 2695415"/>
                <a:gd name="connsiteY32" fmla="*/ 1929075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34599 w 2695415"/>
                <a:gd name="connsiteY7" fmla="*/ 578907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408305 w 2695415"/>
                <a:gd name="connsiteY32" fmla="*/ 1929075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286986 w 2695415"/>
                <a:gd name="connsiteY6" fmla="*/ 514613 h 2111652"/>
                <a:gd name="connsiteX7" fmla="*/ 2234599 w 2695415"/>
                <a:gd name="connsiteY7" fmla="*/ 578907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408305 w 2695415"/>
                <a:gd name="connsiteY32" fmla="*/ 1929075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76548 h 2097425"/>
                <a:gd name="connsiteX1" fmla="*/ 484380 w 2695415"/>
                <a:gd name="connsiteY1" fmla="*/ 133673 h 2097425"/>
                <a:gd name="connsiteX2" fmla="*/ 817755 w 2695415"/>
                <a:gd name="connsiteY2" fmla="*/ 66998 h 2097425"/>
                <a:gd name="connsiteX3" fmla="*/ 1124936 w 2695415"/>
                <a:gd name="connsiteY3" fmla="*/ 323 h 2097425"/>
                <a:gd name="connsiteX4" fmla="*/ 1598805 w 2695415"/>
                <a:gd name="connsiteY4" fmla="*/ 95573 h 2097425"/>
                <a:gd name="connsiteX5" fmla="*/ 2117918 w 2695415"/>
                <a:gd name="connsiteY5" fmla="*/ 347986 h 2097425"/>
                <a:gd name="connsiteX6" fmla="*/ 2286986 w 2695415"/>
                <a:gd name="connsiteY6" fmla="*/ 500386 h 2097425"/>
                <a:gd name="connsiteX7" fmla="*/ 2234599 w 2695415"/>
                <a:gd name="connsiteY7" fmla="*/ 564680 h 2097425"/>
                <a:gd name="connsiteX8" fmla="*/ 2246505 w 2695415"/>
                <a:gd name="connsiteY8" fmla="*/ 738511 h 2097425"/>
                <a:gd name="connsiteX9" fmla="*/ 2332230 w 2695415"/>
                <a:gd name="connsiteY9" fmla="*/ 867098 h 2097425"/>
                <a:gd name="connsiteX10" fmla="*/ 2370330 w 2695415"/>
                <a:gd name="connsiteY10" fmla="*/ 957586 h 2097425"/>
                <a:gd name="connsiteX11" fmla="*/ 2546543 w 2695415"/>
                <a:gd name="connsiteY11" fmla="*/ 1029023 h 2097425"/>
                <a:gd name="connsiteX12" fmla="*/ 2679893 w 2695415"/>
                <a:gd name="connsiteY12" fmla="*/ 1181423 h 2097425"/>
                <a:gd name="connsiteX13" fmla="*/ 2675130 w 2695415"/>
                <a:gd name="connsiteY13" fmla="*/ 1343348 h 2097425"/>
                <a:gd name="connsiteX14" fmla="*/ 2522731 w 2695415"/>
                <a:gd name="connsiteY14" fmla="*/ 1440979 h 2097425"/>
                <a:gd name="connsiteX15" fmla="*/ 2456055 w 2695415"/>
                <a:gd name="connsiteY15" fmla="*/ 1438598 h 2097425"/>
                <a:gd name="connsiteX16" fmla="*/ 2451293 w 2695415"/>
                <a:gd name="connsiteY16" fmla="*/ 1443361 h 2097425"/>
                <a:gd name="connsiteX17" fmla="*/ 2475105 w 2695415"/>
                <a:gd name="connsiteY17" fmla="*/ 1467173 h 2097425"/>
                <a:gd name="connsiteX18" fmla="*/ 2560830 w 2695415"/>
                <a:gd name="connsiteY18" fmla="*/ 1552898 h 2097425"/>
                <a:gd name="connsiteX19" fmla="*/ 2589405 w 2695415"/>
                <a:gd name="connsiteY19" fmla="*/ 1605286 h 2097425"/>
                <a:gd name="connsiteX20" fmla="*/ 2567974 w 2695415"/>
                <a:gd name="connsiteY20" fmla="*/ 1738636 h 2097425"/>
                <a:gd name="connsiteX21" fmla="*/ 2460818 w 2695415"/>
                <a:gd name="connsiteY21" fmla="*/ 1833886 h 2097425"/>
                <a:gd name="connsiteX22" fmla="*/ 2417955 w 2695415"/>
                <a:gd name="connsiteY22" fmla="*/ 1852936 h 2097425"/>
                <a:gd name="connsiteX23" fmla="*/ 2432243 w 2695415"/>
                <a:gd name="connsiteY23" fmla="*/ 1852936 h 2097425"/>
                <a:gd name="connsiteX24" fmla="*/ 2451293 w 2695415"/>
                <a:gd name="connsiteY24" fmla="*/ 1900561 h 2097425"/>
                <a:gd name="connsiteX25" fmla="*/ 2439387 w 2695415"/>
                <a:gd name="connsiteY25" fmla="*/ 1995811 h 2097425"/>
                <a:gd name="connsiteX26" fmla="*/ 2341755 w 2695415"/>
                <a:gd name="connsiteY26" fmla="*/ 2062486 h 2097425"/>
                <a:gd name="connsiteX27" fmla="*/ 2160780 w 2695415"/>
                <a:gd name="connsiteY27" fmla="*/ 2052961 h 2097425"/>
                <a:gd name="connsiteX28" fmla="*/ 1965518 w 2695415"/>
                <a:gd name="connsiteY28" fmla="*/ 1957711 h 2097425"/>
                <a:gd name="connsiteX29" fmla="*/ 1848837 w 2695415"/>
                <a:gd name="connsiteY29" fmla="*/ 1862460 h 2097425"/>
                <a:gd name="connsiteX30" fmla="*/ 1760730 w 2695415"/>
                <a:gd name="connsiteY30" fmla="*/ 1869605 h 2097425"/>
                <a:gd name="connsiteX31" fmla="*/ 1579755 w 2695415"/>
                <a:gd name="connsiteY31" fmla="*/ 1905323 h 2097425"/>
                <a:gd name="connsiteX32" fmla="*/ 1408305 w 2695415"/>
                <a:gd name="connsiteY32" fmla="*/ 1914848 h 2097425"/>
                <a:gd name="connsiteX33" fmla="*/ 1332105 w 2695415"/>
                <a:gd name="connsiteY33" fmla="*/ 1957711 h 2097425"/>
                <a:gd name="connsiteX34" fmla="*/ 1113030 w 2695415"/>
                <a:gd name="connsiteY34" fmla="*/ 2048198 h 2097425"/>
                <a:gd name="connsiteX35" fmla="*/ 598680 w 2695415"/>
                <a:gd name="connsiteY35" fmla="*/ 2057723 h 2097425"/>
                <a:gd name="connsiteX36" fmla="*/ 79568 w 2695415"/>
                <a:gd name="connsiteY36" fmla="*/ 1529086 h 2097425"/>
                <a:gd name="connsiteX37" fmla="*/ 3368 w 2695415"/>
                <a:gd name="connsiteY37" fmla="*/ 724223 h 2097425"/>
                <a:gd name="connsiteX38" fmla="*/ 122430 w 2695415"/>
                <a:gd name="connsiteY38" fmla="*/ 276548 h 2097425"/>
                <a:gd name="connsiteX0" fmla="*/ 122430 w 2695415"/>
                <a:gd name="connsiteY0" fmla="*/ 276548 h 2097425"/>
                <a:gd name="connsiteX1" fmla="*/ 484380 w 2695415"/>
                <a:gd name="connsiteY1" fmla="*/ 133673 h 2097425"/>
                <a:gd name="connsiteX2" fmla="*/ 817755 w 2695415"/>
                <a:gd name="connsiteY2" fmla="*/ 66998 h 2097425"/>
                <a:gd name="connsiteX3" fmla="*/ 1124936 w 2695415"/>
                <a:gd name="connsiteY3" fmla="*/ 323 h 2097425"/>
                <a:gd name="connsiteX4" fmla="*/ 1598805 w 2695415"/>
                <a:gd name="connsiteY4" fmla="*/ 95573 h 2097425"/>
                <a:gd name="connsiteX5" fmla="*/ 2117918 w 2695415"/>
                <a:gd name="connsiteY5" fmla="*/ 347986 h 2097425"/>
                <a:gd name="connsiteX6" fmla="*/ 2286986 w 2695415"/>
                <a:gd name="connsiteY6" fmla="*/ 500386 h 2097425"/>
                <a:gd name="connsiteX7" fmla="*/ 2263174 w 2695415"/>
                <a:gd name="connsiteY7" fmla="*/ 615480 h 2097425"/>
                <a:gd name="connsiteX8" fmla="*/ 2246505 w 2695415"/>
                <a:gd name="connsiteY8" fmla="*/ 738511 h 2097425"/>
                <a:gd name="connsiteX9" fmla="*/ 2332230 w 2695415"/>
                <a:gd name="connsiteY9" fmla="*/ 867098 h 2097425"/>
                <a:gd name="connsiteX10" fmla="*/ 2370330 w 2695415"/>
                <a:gd name="connsiteY10" fmla="*/ 957586 h 2097425"/>
                <a:gd name="connsiteX11" fmla="*/ 2546543 w 2695415"/>
                <a:gd name="connsiteY11" fmla="*/ 1029023 h 2097425"/>
                <a:gd name="connsiteX12" fmla="*/ 2679893 w 2695415"/>
                <a:gd name="connsiteY12" fmla="*/ 1181423 h 2097425"/>
                <a:gd name="connsiteX13" fmla="*/ 2675130 w 2695415"/>
                <a:gd name="connsiteY13" fmla="*/ 1343348 h 2097425"/>
                <a:gd name="connsiteX14" fmla="*/ 2522731 w 2695415"/>
                <a:gd name="connsiteY14" fmla="*/ 1440979 h 2097425"/>
                <a:gd name="connsiteX15" fmla="*/ 2456055 w 2695415"/>
                <a:gd name="connsiteY15" fmla="*/ 1438598 h 2097425"/>
                <a:gd name="connsiteX16" fmla="*/ 2451293 w 2695415"/>
                <a:gd name="connsiteY16" fmla="*/ 1443361 h 2097425"/>
                <a:gd name="connsiteX17" fmla="*/ 2475105 w 2695415"/>
                <a:gd name="connsiteY17" fmla="*/ 1467173 h 2097425"/>
                <a:gd name="connsiteX18" fmla="*/ 2560830 w 2695415"/>
                <a:gd name="connsiteY18" fmla="*/ 1552898 h 2097425"/>
                <a:gd name="connsiteX19" fmla="*/ 2589405 w 2695415"/>
                <a:gd name="connsiteY19" fmla="*/ 1605286 h 2097425"/>
                <a:gd name="connsiteX20" fmla="*/ 2567974 w 2695415"/>
                <a:gd name="connsiteY20" fmla="*/ 1738636 h 2097425"/>
                <a:gd name="connsiteX21" fmla="*/ 2460818 w 2695415"/>
                <a:gd name="connsiteY21" fmla="*/ 1833886 h 2097425"/>
                <a:gd name="connsiteX22" fmla="*/ 2417955 w 2695415"/>
                <a:gd name="connsiteY22" fmla="*/ 1852936 h 2097425"/>
                <a:gd name="connsiteX23" fmla="*/ 2432243 w 2695415"/>
                <a:gd name="connsiteY23" fmla="*/ 1852936 h 2097425"/>
                <a:gd name="connsiteX24" fmla="*/ 2451293 w 2695415"/>
                <a:gd name="connsiteY24" fmla="*/ 1900561 h 2097425"/>
                <a:gd name="connsiteX25" fmla="*/ 2439387 w 2695415"/>
                <a:gd name="connsiteY25" fmla="*/ 1995811 h 2097425"/>
                <a:gd name="connsiteX26" fmla="*/ 2341755 w 2695415"/>
                <a:gd name="connsiteY26" fmla="*/ 2062486 h 2097425"/>
                <a:gd name="connsiteX27" fmla="*/ 2160780 w 2695415"/>
                <a:gd name="connsiteY27" fmla="*/ 2052961 h 2097425"/>
                <a:gd name="connsiteX28" fmla="*/ 1965518 w 2695415"/>
                <a:gd name="connsiteY28" fmla="*/ 1957711 h 2097425"/>
                <a:gd name="connsiteX29" fmla="*/ 1848837 w 2695415"/>
                <a:gd name="connsiteY29" fmla="*/ 1862460 h 2097425"/>
                <a:gd name="connsiteX30" fmla="*/ 1760730 w 2695415"/>
                <a:gd name="connsiteY30" fmla="*/ 1869605 h 2097425"/>
                <a:gd name="connsiteX31" fmla="*/ 1579755 w 2695415"/>
                <a:gd name="connsiteY31" fmla="*/ 1905323 h 2097425"/>
                <a:gd name="connsiteX32" fmla="*/ 1408305 w 2695415"/>
                <a:gd name="connsiteY32" fmla="*/ 1914848 h 2097425"/>
                <a:gd name="connsiteX33" fmla="*/ 1332105 w 2695415"/>
                <a:gd name="connsiteY33" fmla="*/ 1957711 h 2097425"/>
                <a:gd name="connsiteX34" fmla="*/ 1113030 w 2695415"/>
                <a:gd name="connsiteY34" fmla="*/ 2048198 h 2097425"/>
                <a:gd name="connsiteX35" fmla="*/ 598680 w 2695415"/>
                <a:gd name="connsiteY35" fmla="*/ 2057723 h 2097425"/>
                <a:gd name="connsiteX36" fmla="*/ 79568 w 2695415"/>
                <a:gd name="connsiteY36" fmla="*/ 1529086 h 2097425"/>
                <a:gd name="connsiteX37" fmla="*/ 3368 w 2695415"/>
                <a:gd name="connsiteY37" fmla="*/ 724223 h 2097425"/>
                <a:gd name="connsiteX38" fmla="*/ 122430 w 2695415"/>
                <a:gd name="connsiteY38" fmla="*/ 276548 h 20974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415" h="2097425">
                  <a:moveTo>
                    <a:pt x="122430" y="276548"/>
                  </a:moveTo>
                  <a:cubicBezTo>
                    <a:pt x="202599" y="178123"/>
                    <a:pt x="368493" y="168598"/>
                    <a:pt x="484380" y="133673"/>
                  </a:cubicBezTo>
                  <a:cubicBezTo>
                    <a:pt x="600268" y="98748"/>
                    <a:pt x="710996" y="89223"/>
                    <a:pt x="817755" y="66998"/>
                  </a:cubicBezTo>
                  <a:cubicBezTo>
                    <a:pt x="924514" y="44773"/>
                    <a:pt x="994761" y="-4440"/>
                    <a:pt x="1124936" y="323"/>
                  </a:cubicBezTo>
                  <a:cubicBezTo>
                    <a:pt x="1255111" y="5085"/>
                    <a:pt x="1433308" y="37629"/>
                    <a:pt x="1598805" y="95573"/>
                  </a:cubicBezTo>
                  <a:cubicBezTo>
                    <a:pt x="1764302" y="153517"/>
                    <a:pt x="2003221" y="280517"/>
                    <a:pt x="2117918" y="347986"/>
                  </a:cubicBezTo>
                  <a:cubicBezTo>
                    <a:pt x="2232615" y="415455"/>
                    <a:pt x="2262777" y="455804"/>
                    <a:pt x="2286986" y="500386"/>
                  </a:cubicBezTo>
                  <a:cubicBezTo>
                    <a:pt x="2311195" y="544968"/>
                    <a:pt x="2269921" y="575792"/>
                    <a:pt x="2263174" y="615480"/>
                  </a:cubicBezTo>
                  <a:cubicBezTo>
                    <a:pt x="2256427" y="655168"/>
                    <a:pt x="2234996" y="696575"/>
                    <a:pt x="2246505" y="738511"/>
                  </a:cubicBezTo>
                  <a:cubicBezTo>
                    <a:pt x="2258014" y="780447"/>
                    <a:pt x="2311593" y="830586"/>
                    <a:pt x="2332230" y="867098"/>
                  </a:cubicBezTo>
                  <a:cubicBezTo>
                    <a:pt x="2352868" y="903611"/>
                    <a:pt x="2334611" y="930599"/>
                    <a:pt x="2370330" y="957586"/>
                  </a:cubicBezTo>
                  <a:cubicBezTo>
                    <a:pt x="2406049" y="984574"/>
                    <a:pt x="2494949" y="991717"/>
                    <a:pt x="2546543" y="1029023"/>
                  </a:cubicBezTo>
                  <a:cubicBezTo>
                    <a:pt x="2598137" y="1066329"/>
                    <a:pt x="2658462" y="1129036"/>
                    <a:pt x="2679893" y="1181423"/>
                  </a:cubicBezTo>
                  <a:cubicBezTo>
                    <a:pt x="2701324" y="1233811"/>
                    <a:pt x="2701324" y="1300089"/>
                    <a:pt x="2675130" y="1343348"/>
                  </a:cubicBezTo>
                  <a:cubicBezTo>
                    <a:pt x="2648936" y="1386607"/>
                    <a:pt x="2559244" y="1425104"/>
                    <a:pt x="2522731" y="1440979"/>
                  </a:cubicBezTo>
                  <a:cubicBezTo>
                    <a:pt x="2486219" y="1456854"/>
                    <a:pt x="2467961" y="1438201"/>
                    <a:pt x="2456055" y="1438598"/>
                  </a:cubicBezTo>
                  <a:cubicBezTo>
                    <a:pt x="2444149" y="1438995"/>
                    <a:pt x="2448118" y="1438599"/>
                    <a:pt x="2451293" y="1443361"/>
                  </a:cubicBezTo>
                  <a:cubicBezTo>
                    <a:pt x="2454468" y="1448123"/>
                    <a:pt x="2475105" y="1467173"/>
                    <a:pt x="2475105" y="1467173"/>
                  </a:cubicBezTo>
                  <a:cubicBezTo>
                    <a:pt x="2493361" y="1485429"/>
                    <a:pt x="2541780" y="1529879"/>
                    <a:pt x="2560830" y="1552898"/>
                  </a:cubicBezTo>
                  <a:cubicBezTo>
                    <a:pt x="2579880" y="1575917"/>
                    <a:pt x="2588214" y="1574330"/>
                    <a:pt x="2589405" y="1605286"/>
                  </a:cubicBezTo>
                  <a:cubicBezTo>
                    <a:pt x="2590596" y="1636242"/>
                    <a:pt x="2591786" y="1688630"/>
                    <a:pt x="2567974" y="1738636"/>
                  </a:cubicBezTo>
                  <a:cubicBezTo>
                    <a:pt x="2544162" y="1788642"/>
                    <a:pt x="2485821" y="1814836"/>
                    <a:pt x="2460818" y="1833886"/>
                  </a:cubicBezTo>
                  <a:cubicBezTo>
                    <a:pt x="2435815" y="1852936"/>
                    <a:pt x="2417955" y="1852936"/>
                    <a:pt x="2417955" y="1852936"/>
                  </a:cubicBezTo>
                  <a:cubicBezTo>
                    <a:pt x="2413193" y="1856111"/>
                    <a:pt x="2426687" y="1844999"/>
                    <a:pt x="2432243" y="1852936"/>
                  </a:cubicBezTo>
                  <a:cubicBezTo>
                    <a:pt x="2437799" y="1860874"/>
                    <a:pt x="2450102" y="1876749"/>
                    <a:pt x="2451293" y="1900561"/>
                  </a:cubicBezTo>
                  <a:cubicBezTo>
                    <a:pt x="2452484" y="1924373"/>
                    <a:pt x="2457643" y="1968824"/>
                    <a:pt x="2439387" y="1995811"/>
                  </a:cubicBezTo>
                  <a:cubicBezTo>
                    <a:pt x="2421131" y="2022799"/>
                    <a:pt x="2388190" y="2052961"/>
                    <a:pt x="2341755" y="2062486"/>
                  </a:cubicBezTo>
                  <a:cubicBezTo>
                    <a:pt x="2295320" y="2072011"/>
                    <a:pt x="2223486" y="2070424"/>
                    <a:pt x="2160780" y="2052961"/>
                  </a:cubicBezTo>
                  <a:cubicBezTo>
                    <a:pt x="2098074" y="2035499"/>
                    <a:pt x="2017509" y="1989461"/>
                    <a:pt x="1965518" y="1957711"/>
                  </a:cubicBezTo>
                  <a:cubicBezTo>
                    <a:pt x="1913527" y="1925961"/>
                    <a:pt x="1882968" y="1877144"/>
                    <a:pt x="1848837" y="1862460"/>
                  </a:cubicBezTo>
                  <a:cubicBezTo>
                    <a:pt x="1814706" y="1847776"/>
                    <a:pt x="1805577" y="1862461"/>
                    <a:pt x="1760730" y="1869605"/>
                  </a:cubicBezTo>
                  <a:cubicBezTo>
                    <a:pt x="1715883" y="1876749"/>
                    <a:pt x="1638493" y="1897782"/>
                    <a:pt x="1579755" y="1905323"/>
                  </a:cubicBezTo>
                  <a:cubicBezTo>
                    <a:pt x="1521017" y="1912864"/>
                    <a:pt x="1449580" y="1906117"/>
                    <a:pt x="1408305" y="1914848"/>
                  </a:cubicBezTo>
                  <a:cubicBezTo>
                    <a:pt x="1367030" y="1923579"/>
                    <a:pt x="1381317" y="1935486"/>
                    <a:pt x="1332105" y="1957711"/>
                  </a:cubicBezTo>
                  <a:cubicBezTo>
                    <a:pt x="1282893" y="1979936"/>
                    <a:pt x="1235267" y="2031529"/>
                    <a:pt x="1113030" y="2048198"/>
                  </a:cubicBezTo>
                  <a:cubicBezTo>
                    <a:pt x="990793" y="2064867"/>
                    <a:pt x="770924" y="2144242"/>
                    <a:pt x="598680" y="2057723"/>
                  </a:cubicBezTo>
                  <a:cubicBezTo>
                    <a:pt x="426436" y="1971204"/>
                    <a:pt x="178787" y="1751336"/>
                    <a:pt x="79568" y="1529086"/>
                  </a:cubicBezTo>
                  <a:cubicBezTo>
                    <a:pt x="-19651" y="1306836"/>
                    <a:pt x="987" y="935360"/>
                    <a:pt x="3368" y="724223"/>
                  </a:cubicBezTo>
                  <a:cubicBezTo>
                    <a:pt x="5749" y="513086"/>
                    <a:pt x="42261" y="374973"/>
                    <a:pt x="122430" y="27654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/>
            <p:cNvSpPr/>
            <p:nvPr/>
          </p:nvSpPr>
          <p:spPr>
            <a:xfrm>
              <a:off x="1827088" y="4804846"/>
              <a:ext cx="870868" cy="157270"/>
            </a:xfrm>
            <a:custGeom>
              <a:avLst/>
              <a:gdLst>
                <a:gd name="connsiteX0" fmla="*/ 870868 w 870868"/>
                <a:gd name="connsiteY0" fmla="*/ 40998 h 157270"/>
                <a:gd name="connsiteX1" fmla="*/ 794668 w 870868"/>
                <a:gd name="connsiteY1" fmla="*/ 31473 h 157270"/>
                <a:gd name="connsiteX2" fmla="*/ 566068 w 870868"/>
                <a:gd name="connsiteY2" fmla="*/ 517 h 157270"/>
                <a:gd name="connsiteX3" fmla="*/ 442243 w 870868"/>
                <a:gd name="connsiteY3" fmla="*/ 19567 h 157270"/>
                <a:gd name="connsiteX4" fmla="*/ 308893 w 870868"/>
                <a:gd name="connsiteY4" fmla="*/ 107673 h 157270"/>
                <a:gd name="connsiteX5" fmla="*/ 32668 w 870868"/>
                <a:gd name="connsiteY5" fmla="*/ 152917 h 157270"/>
                <a:gd name="connsiteX6" fmla="*/ 16000 w 870868"/>
                <a:gd name="connsiteY6" fmla="*/ 152917 h 15727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68" h="157270">
                  <a:moveTo>
                    <a:pt x="870868" y="40998"/>
                  </a:moveTo>
                  <a:lnTo>
                    <a:pt x="794668" y="31473"/>
                  </a:lnTo>
                  <a:cubicBezTo>
                    <a:pt x="743868" y="24726"/>
                    <a:pt x="624805" y="2501"/>
                    <a:pt x="566068" y="517"/>
                  </a:cubicBezTo>
                  <a:cubicBezTo>
                    <a:pt x="507331" y="-1467"/>
                    <a:pt x="485105" y="1708"/>
                    <a:pt x="442243" y="19567"/>
                  </a:cubicBezTo>
                  <a:cubicBezTo>
                    <a:pt x="399381" y="37426"/>
                    <a:pt x="377155" y="85448"/>
                    <a:pt x="308893" y="107673"/>
                  </a:cubicBezTo>
                  <a:cubicBezTo>
                    <a:pt x="240631" y="129898"/>
                    <a:pt x="81483" y="145376"/>
                    <a:pt x="32668" y="152917"/>
                  </a:cubicBezTo>
                  <a:cubicBezTo>
                    <a:pt x="-16148" y="160458"/>
                    <a:pt x="-74" y="156687"/>
                    <a:pt x="16000" y="152917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/>
            <p:cNvSpPr/>
            <p:nvPr/>
          </p:nvSpPr>
          <p:spPr>
            <a:xfrm>
              <a:off x="1626394" y="4667250"/>
              <a:ext cx="250031" cy="521494"/>
            </a:xfrm>
            <a:custGeom>
              <a:avLst/>
              <a:gdLst>
                <a:gd name="connsiteX0" fmla="*/ 0 w 250031"/>
                <a:gd name="connsiteY0" fmla="*/ 0 h 521494"/>
                <a:gd name="connsiteX1" fmla="*/ 130969 w 250031"/>
                <a:gd name="connsiteY1" fmla="*/ 140494 h 521494"/>
                <a:gd name="connsiteX2" fmla="*/ 204787 w 250031"/>
                <a:gd name="connsiteY2" fmla="*/ 309563 h 521494"/>
                <a:gd name="connsiteX3" fmla="*/ 250031 w 250031"/>
                <a:gd name="connsiteY3" fmla="*/ 521494 h 52149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31" h="521494">
                  <a:moveTo>
                    <a:pt x="0" y="0"/>
                  </a:moveTo>
                  <a:cubicBezTo>
                    <a:pt x="48419" y="44450"/>
                    <a:pt x="96838" y="88900"/>
                    <a:pt x="130969" y="140494"/>
                  </a:cubicBezTo>
                  <a:cubicBezTo>
                    <a:pt x="165100" y="192088"/>
                    <a:pt x="184943" y="246063"/>
                    <a:pt x="204787" y="309563"/>
                  </a:cubicBezTo>
                  <a:cubicBezTo>
                    <a:pt x="224631" y="373063"/>
                    <a:pt x="237331" y="447278"/>
                    <a:pt x="250031" y="52149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3174206" y="5379244"/>
              <a:ext cx="452438" cy="259556"/>
            </a:xfrm>
            <a:custGeom>
              <a:avLst/>
              <a:gdLst>
                <a:gd name="connsiteX0" fmla="*/ 452438 w 452438"/>
                <a:gd name="connsiteY0" fmla="*/ 259556 h 259556"/>
                <a:gd name="connsiteX1" fmla="*/ 335757 w 452438"/>
                <a:gd name="connsiteY1" fmla="*/ 240506 h 259556"/>
                <a:gd name="connsiteX2" fmla="*/ 230982 w 452438"/>
                <a:gd name="connsiteY2" fmla="*/ 200025 h 259556"/>
                <a:gd name="connsiteX3" fmla="*/ 135732 w 452438"/>
                <a:gd name="connsiteY3" fmla="*/ 107156 h 259556"/>
                <a:gd name="connsiteX4" fmla="*/ 66675 w 452438"/>
                <a:gd name="connsiteY4" fmla="*/ 50006 h 259556"/>
                <a:gd name="connsiteX5" fmla="*/ 0 w 452438"/>
                <a:gd name="connsiteY5" fmla="*/ 0 h 25955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438" h="259556">
                  <a:moveTo>
                    <a:pt x="452438" y="259556"/>
                  </a:moveTo>
                  <a:cubicBezTo>
                    <a:pt x="412552" y="254992"/>
                    <a:pt x="372666" y="250428"/>
                    <a:pt x="335757" y="240506"/>
                  </a:cubicBezTo>
                  <a:cubicBezTo>
                    <a:pt x="298848" y="230584"/>
                    <a:pt x="264319" y="222250"/>
                    <a:pt x="230982" y="200025"/>
                  </a:cubicBezTo>
                  <a:cubicBezTo>
                    <a:pt x="197645" y="177800"/>
                    <a:pt x="163116" y="132159"/>
                    <a:pt x="135732" y="107156"/>
                  </a:cubicBezTo>
                  <a:cubicBezTo>
                    <a:pt x="108347" y="82153"/>
                    <a:pt x="89297" y="67865"/>
                    <a:pt x="66675" y="50006"/>
                  </a:cubicBezTo>
                  <a:cubicBezTo>
                    <a:pt x="44053" y="32147"/>
                    <a:pt x="22026" y="16073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2647950" y="5669756"/>
              <a:ext cx="940594" cy="373857"/>
            </a:xfrm>
            <a:custGeom>
              <a:avLst/>
              <a:gdLst>
                <a:gd name="connsiteX0" fmla="*/ 940594 w 940594"/>
                <a:gd name="connsiteY0" fmla="*/ 373857 h 373857"/>
                <a:gd name="connsiteX1" fmla="*/ 781050 w 940594"/>
                <a:gd name="connsiteY1" fmla="*/ 352425 h 373857"/>
                <a:gd name="connsiteX2" fmla="*/ 659606 w 940594"/>
                <a:gd name="connsiteY2" fmla="*/ 288132 h 373857"/>
                <a:gd name="connsiteX3" fmla="*/ 576263 w 940594"/>
                <a:gd name="connsiteY3" fmla="*/ 169069 h 373857"/>
                <a:gd name="connsiteX4" fmla="*/ 507206 w 940594"/>
                <a:gd name="connsiteY4" fmla="*/ 114300 h 373857"/>
                <a:gd name="connsiteX5" fmla="*/ 390525 w 940594"/>
                <a:gd name="connsiteY5" fmla="*/ 61913 h 373857"/>
                <a:gd name="connsiteX6" fmla="*/ 311944 w 940594"/>
                <a:gd name="connsiteY6" fmla="*/ 69057 h 373857"/>
                <a:gd name="connsiteX7" fmla="*/ 178594 w 940594"/>
                <a:gd name="connsiteY7" fmla="*/ 50007 h 373857"/>
                <a:gd name="connsiteX8" fmla="*/ 0 w 940594"/>
                <a:gd name="connsiteY8" fmla="*/ 0 h 37385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94" h="373857">
                  <a:moveTo>
                    <a:pt x="940594" y="373857"/>
                  </a:moveTo>
                  <a:cubicBezTo>
                    <a:pt x="884237" y="370284"/>
                    <a:pt x="827881" y="366712"/>
                    <a:pt x="781050" y="352425"/>
                  </a:cubicBezTo>
                  <a:cubicBezTo>
                    <a:pt x="734219" y="338138"/>
                    <a:pt x="693737" y="318691"/>
                    <a:pt x="659606" y="288132"/>
                  </a:cubicBezTo>
                  <a:cubicBezTo>
                    <a:pt x="625475" y="257573"/>
                    <a:pt x="601663" y="198041"/>
                    <a:pt x="576263" y="169069"/>
                  </a:cubicBezTo>
                  <a:cubicBezTo>
                    <a:pt x="550863" y="140097"/>
                    <a:pt x="538162" y="132159"/>
                    <a:pt x="507206" y="114300"/>
                  </a:cubicBezTo>
                  <a:cubicBezTo>
                    <a:pt x="476250" y="96441"/>
                    <a:pt x="423069" y="69453"/>
                    <a:pt x="390525" y="61913"/>
                  </a:cubicBezTo>
                  <a:cubicBezTo>
                    <a:pt x="357981" y="54373"/>
                    <a:pt x="347266" y="71041"/>
                    <a:pt x="311944" y="69057"/>
                  </a:cubicBezTo>
                  <a:cubicBezTo>
                    <a:pt x="276622" y="67073"/>
                    <a:pt x="230585" y="61516"/>
                    <a:pt x="178594" y="50007"/>
                  </a:cubicBezTo>
                  <a:cubicBezTo>
                    <a:pt x="126603" y="38497"/>
                    <a:pt x="63301" y="19248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3015479" y="5426199"/>
              <a:ext cx="56334" cy="303089"/>
            </a:xfrm>
            <a:custGeom>
              <a:avLst/>
              <a:gdLst>
                <a:gd name="connsiteX0" fmla="*/ 13471 w 56334"/>
                <a:gd name="connsiteY0" fmla="*/ 303089 h 303089"/>
                <a:gd name="connsiteX1" fmla="*/ 1565 w 56334"/>
                <a:gd name="connsiteY1" fmla="*/ 188789 h 303089"/>
                <a:gd name="connsiteX2" fmla="*/ 44427 w 56334"/>
                <a:gd name="connsiteY2" fmla="*/ 19720 h 303089"/>
                <a:gd name="connsiteX3" fmla="*/ 56334 w 56334"/>
                <a:gd name="connsiteY3" fmla="*/ 10195 h 30308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34" h="303089">
                  <a:moveTo>
                    <a:pt x="13471" y="303089"/>
                  </a:moveTo>
                  <a:cubicBezTo>
                    <a:pt x="4938" y="269553"/>
                    <a:pt x="-3594" y="236017"/>
                    <a:pt x="1565" y="188789"/>
                  </a:cubicBezTo>
                  <a:cubicBezTo>
                    <a:pt x="6724" y="141561"/>
                    <a:pt x="35299" y="49486"/>
                    <a:pt x="44427" y="19720"/>
                  </a:cubicBezTo>
                  <a:cubicBezTo>
                    <a:pt x="53555" y="-10046"/>
                    <a:pt x="54944" y="74"/>
                    <a:pt x="56334" y="10195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2926404" y="5748338"/>
              <a:ext cx="45396" cy="292893"/>
            </a:xfrm>
            <a:custGeom>
              <a:avLst/>
              <a:gdLst>
                <a:gd name="connsiteX0" fmla="*/ 33490 w 45396"/>
                <a:gd name="connsiteY0" fmla="*/ 292893 h 292893"/>
                <a:gd name="connsiteX1" fmla="*/ 152 w 45396"/>
                <a:gd name="connsiteY1" fmla="*/ 133350 h 292893"/>
                <a:gd name="connsiteX2" fmla="*/ 45396 w 45396"/>
                <a:gd name="connsiteY2" fmla="*/ 0 h 29289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96" h="292893">
                  <a:moveTo>
                    <a:pt x="33490" y="292893"/>
                  </a:moveTo>
                  <a:cubicBezTo>
                    <a:pt x="15829" y="237529"/>
                    <a:pt x="-1832" y="182165"/>
                    <a:pt x="152" y="133350"/>
                  </a:cubicBezTo>
                  <a:cubicBezTo>
                    <a:pt x="2136" y="84535"/>
                    <a:pt x="23766" y="42267"/>
                    <a:pt x="45396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2261787" y="4355306"/>
              <a:ext cx="33738" cy="454819"/>
            </a:xfrm>
            <a:custGeom>
              <a:avLst/>
              <a:gdLst>
                <a:gd name="connsiteX0" fmla="*/ 33738 w 33738"/>
                <a:gd name="connsiteY0" fmla="*/ 454819 h 454819"/>
                <a:gd name="connsiteX1" fmla="*/ 401 w 33738"/>
                <a:gd name="connsiteY1" fmla="*/ 340519 h 454819"/>
                <a:gd name="connsiteX2" fmla="*/ 14688 w 33738"/>
                <a:gd name="connsiteY2" fmla="*/ 202407 h 454819"/>
                <a:gd name="connsiteX3" fmla="*/ 5163 w 33738"/>
                <a:gd name="connsiteY3" fmla="*/ 0 h 4548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38" h="454819">
                  <a:moveTo>
                    <a:pt x="33738" y="454819"/>
                  </a:moveTo>
                  <a:cubicBezTo>
                    <a:pt x="18657" y="418703"/>
                    <a:pt x="3576" y="382588"/>
                    <a:pt x="401" y="340519"/>
                  </a:cubicBezTo>
                  <a:cubicBezTo>
                    <a:pt x="-2774" y="298450"/>
                    <a:pt x="13894" y="259160"/>
                    <a:pt x="14688" y="202407"/>
                  </a:cubicBezTo>
                  <a:cubicBezTo>
                    <a:pt x="15482" y="145654"/>
                    <a:pt x="10322" y="72827"/>
                    <a:pt x="5163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2285376" y="4355306"/>
              <a:ext cx="33738" cy="454819"/>
            </a:xfrm>
            <a:custGeom>
              <a:avLst/>
              <a:gdLst>
                <a:gd name="connsiteX0" fmla="*/ 33738 w 33738"/>
                <a:gd name="connsiteY0" fmla="*/ 454819 h 454819"/>
                <a:gd name="connsiteX1" fmla="*/ 401 w 33738"/>
                <a:gd name="connsiteY1" fmla="*/ 340519 h 454819"/>
                <a:gd name="connsiteX2" fmla="*/ 14688 w 33738"/>
                <a:gd name="connsiteY2" fmla="*/ 202407 h 454819"/>
                <a:gd name="connsiteX3" fmla="*/ 5163 w 33738"/>
                <a:gd name="connsiteY3" fmla="*/ 0 h 4548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38" h="454819">
                  <a:moveTo>
                    <a:pt x="33738" y="454819"/>
                  </a:moveTo>
                  <a:cubicBezTo>
                    <a:pt x="18657" y="418703"/>
                    <a:pt x="3576" y="382588"/>
                    <a:pt x="401" y="340519"/>
                  </a:cubicBezTo>
                  <a:cubicBezTo>
                    <a:pt x="-2774" y="298450"/>
                    <a:pt x="13894" y="259160"/>
                    <a:pt x="14688" y="202407"/>
                  </a:cubicBezTo>
                  <a:cubicBezTo>
                    <a:pt x="15482" y="145654"/>
                    <a:pt x="10322" y="72827"/>
                    <a:pt x="5163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2397232" y="4382153"/>
              <a:ext cx="14974" cy="408922"/>
            </a:xfrm>
            <a:custGeom>
              <a:avLst/>
              <a:gdLst>
                <a:gd name="connsiteX0" fmla="*/ 14974 w 14974"/>
                <a:gd name="connsiteY0" fmla="*/ 408922 h 408922"/>
                <a:gd name="connsiteX1" fmla="*/ 7831 w 14974"/>
                <a:gd name="connsiteY1" fmla="*/ 239853 h 408922"/>
                <a:gd name="connsiteX2" fmla="*/ 687 w 14974"/>
                <a:gd name="connsiteY2" fmla="*/ 35066 h 408922"/>
                <a:gd name="connsiteX3" fmla="*/ 687 w 14974"/>
                <a:gd name="connsiteY3" fmla="*/ 1728 h 40892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4" h="408922">
                  <a:moveTo>
                    <a:pt x="14974" y="408922"/>
                  </a:moveTo>
                  <a:cubicBezTo>
                    <a:pt x="12593" y="355542"/>
                    <a:pt x="10212" y="302162"/>
                    <a:pt x="7831" y="239853"/>
                  </a:cubicBezTo>
                  <a:cubicBezTo>
                    <a:pt x="5450" y="177544"/>
                    <a:pt x="1878" y="74753"/>
                    <a:pt x="687" y="35066"/>
                  </a:cubicBezTo>
                  <a:cubicBezTo>
                    <a:pt x="-504" y="-4621"/>
                    <a:pt x="91" y="-1447"/>
                    <a:pt x="687" y="1728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2420865" y="4409619"/>
              <a:ext cx="14974" cy="408922"/>
            </a:xfrm>
            <a:custGeom>
              <a:avLst/>
              <a:gdLst>
                <a:gd name="connsiteX0" fmla="*/ 14974 w 14974"/>
                <a:gd name="connsiteY0" fmla="*/ 408922 h 408922"/>
                <a:gd name="connsiteX1" fmla="*/ 7831 w 14974"/>
                <a:gd name="connsiteY1" fmla="*/ 239853 h 408922"/>
                <a:gd name="connsiteX2" fmla="*/ 687 w 14974"/>
                <a:gd name="connsiteY2" fmla="*/ 35066 h 408922"/>
                <a:gd name="connsiteX3" fmla="*/ 687 w 14974"/>
                <a:gd name="connsiteY3" fmla="*/ 1728 h 40892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4" h="408922">
                  <a:moveTo>
                    <a:pt x="14974" y="408922"/>
                  </a:moveTo>
                  <a:cubicBezTo>
                    <a:pt x="12593" y="355542"/>
                    <a:pt x="10212" y="302162"/>
                    <a:pt x="7831" y="239853"/>
                  </a:cubicBezTo>
                  <a:cubicBezTo>
                    <a:pt x="5450" y="177544"/>
                    <a:pt x="1878" y="74753"/>
                    <a:pt x="687" y="35066"/>
                  </a:cubicBezTo>
                  <a:cubicBezTo>
                    <a:pt x="-504" y="-4621"/>
                    <a:pt x="91" y="-1447"/>
                    <a:pt x="687" y="1728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1788740" y="4691326"/>
              <a:ext cx="1353420" cy="267456"/>
            </a:xfrm>
            <a:custGeom>
              <a:avLst/>
              <a:gdLst>
                <a:gd name="connsiteX0" fmla="*/ 87437 w 1353420"/>
                <a:gd name="connsiteY0" fmla="*/ 142210 h 267456"/>
                <a:gd name="connsiteX1" fmla="*/ 306512 w 1353420"/>
                <a:gd name="connsiteY1" fmla="*/ 104110 h 267456"/>
                <a:gd name="connsiteX2" fmla="*/ 449387 w 1353420"/>
                <a:gd name="connsiteY2" fmla="*/ 18385 h 267456"/>
                <a:gd name="connsiteX3" fmla="*/ 787524 w 1353420"/>
                <a:gd name="connsiteY3" fmla="*/ 8860 h 267456"/>
                <a:gd name="connsiteX4" fmla="*/ 1278062 w 1353420"/>
                <a:gd name="connsiteY4" fmla="*/ 123160 h 267456"/>
                <a:gd name="connsiteX5" fmla="*/ 1320924 w 1353420"/>
                <a:gd name="connsiteY5" fmla="*/ 189835 h 267456"/>
                <a:gd name="connsiteX6" fmla="*/ 973262 w 1353420"/>
                <a:gd name="connsiteY6" fmla="*/ 166022 h 267456"/>
                <a:gd name="connsiteX7" fmla="*/ 801812 w 1353420"/>
                <a:gd name="connsiteY7" fmla="*/ 142210 h 267456"/>
                <a:gd name="connsiteX8" fmla="*/ 616074 w 1353420"/>
                <a:gd name="connsiteY8" fmla="*/ 123160 h 267456"/>
                <a:gd name="connsiteX9" fmla="*/ 520824 w 1353420"/>
                <a:gd name="connsiteY9" fmla="*/ 118397 h 267456"/>
                <a:gd name="connsiteX10" fmla="*/ 454149 w 1353420"/>
                <a:gd name="connsiteY10" fmla="*/ 156497 h 267456"/>
                <a:gd name="connsiteX11" fmla="*/ 387474 w 1353420"/>
                <a:gd name="connsiteY11" fmla="*/ 208885 h 267456"/>
                <a:gd name="connsiteX12" fmla="*/ 268412 w 1353420"/>
                <a:gd name="connsiteY12" fmla="*/ 242222 h 267456"/>
                <a:gd name="connsiteX13" fmla="*/ 77912 w 1353420"/>
                <a:gd name="connsiteY13" fmla="*/ 266035 h 267456"/>
                <a:gd name="connsiteX14" fmla="*/ 39812 w 1353420"/>
                <a:gd name="connsiteY14" fmla="*/ 261272 h 267456"/>
                <a:gd name="connsiteX15" fmla="*/ 20762 w 1353420"/>
                <a:gd name="connsiteY15" fmla="*/ 232697 h 267456"/>
                <a:gd name="connsiteX16" fmla="*/ 6474 w 1353420"/>
                <a:gd name="connsiteY16" fmla="*/ 180310 h 267456"/>
                <a:gd name="connsiteX17" fmla="*/ 1712 w 1353420"/>
                <a:gd name="connsiteY17" fmla="*/ 166022 h 267456"/>
                <a:gd name="connsiteX18" fmla="*/ 35049 w 1353420"/>
                <a:gd name="connsiteY18" fmla="*/ 151735 h 267456"/>
                <a:gd name="connsiteX19" fmla="*/ 87437 w 1353420"/>
                <a:gd name="connsiteY19" fmla="*/ 142210 h 26745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3420" h="267456">
                  <a:moveTo>
                    <a:pt x="87437" y="142210"/>
                  </a:moveTo>
                  <a:cubicBezTo>
                    <a:pt x="132681" y="134273"/>
                    <a:pt x="246187" y="124747"/>
                    <a:pt x="306512" y="104110"/>
                  </a:cubicBezTo>
                  <a:cubicBezTo>
                    <a:pt x="366837" y="83473"/>
                    <a:pt x="369218" y="34260"/>
                    <a:pt x="449387" y="18385"/>
                  </a:cubicBezTo>
                  <a:cubicBezTo>
                    <a:pt x="529556" y="2510"/>
                    <a:pt x="649412" y="-8602"/>
                    <a:pt x="787524" y="8860"/>
                  </a:cubicBezTo>
                  <a:cubicBezTo>
                    <a:pt x="925636" y="26322"/>
                    <a:pt x="1189162" y="92998"/>
                    <a:pt x="1278062" y="123160"/>
                  </a:cubicBezTo>
                  <a:cubicBezTo>
                    <a:pt x="1366962" y="153322"/>
                    <a:pt x="1371724" y="182691"/>
                    <a:pt x="1320924" y="189835"/>
                  </a:cubicBezTo>
                  <a:cubicBezTo>
                    <a:pt x="1270124" y="196979"/>
                    <a:pt x="1059781" y="173959"/>
                    <a:pt x="973262" y="166022"/>
                  </a:cubicBezTo>
                  <a:cubicBezTo>
                    <a:pt x="886743" y="158085"/>
                    <a:pt x="861343" y="149354"/>
                    <a:pt x="801812" y="142210"/>
                  </a:cubicBezTo>
                  <a:cubicBezTo>
                    <a:pt x="742281" y="135066"/>
                    <a:pt x="662905" y="127129"/>
                    <a:pt x="616074" y="123160"/>
                  </a:cubicBezTo>
                  <a:cubicBezTo>
                    <a:pt x="569243" y="119191"/>
                    <a:pt x="547811" y="112841"/>
                    <a:pt x="520824" y="118397"/>
                  </a:cubicBezTo>
                  <a:cubicBezTo>
                    <a:pt x="493837" y="123953"/>
                    <a:pt x="476374" y="141416"/>
                    <a:pt x="454149" y="156497"/>
                  </a:cubicBezTo>
                  <a:cubicBezTo>
                    <a:pt x="431924" y="171578"/>
                    <a:pt x="418430" y="194598"/>
                    <a:pt x="387474" y="208885"/>
                  </a:cubicBezTo>
                  <a:cubicBezTo>
                    <a:pt x="356518" y="223173"/>
                    <a:pt x="320006" y="232697"/>
                    <a:pt x="268412" y="242222"/>
                  </a:cubicBezTo>
                  <a:cubicBezTo>
                    <a:pt x="216818" y="251747"/>
                    <a:pt x="116012" y="262860"/>
                    <a:pt x="77912" y="266035"/>
                  </a:cubicBezTo>
                  <a:cubicBezTo>
                    <a:pt x="39812" y="269210"/>
                    <a:pt x="49337" y="266828"/>
                    <a:pt x="39812" y="261272"/>
                  </a:cubicBezTo>
                  <a:cubicBezTo>
                    <a:pt x="30287" y="255716"/>
                    <a:pt x="26318" y="246191"/>
                    <a:pt x="20762" y="232697"/>
                  </a:cubicBezTo>
                  <a:cubicBezTo>
                    <a:pt x="15206" y="219203"/>
                    <a:pt x="6474" y="180310"/>
                    <a:pt x="6474" y="180310"/>
                  </a:cubicBezTo>
                  <a:cubicBezTo>
                    <a:pt x="3299" y="169197"/>
                    <a:pt x="-3050" y="170784"/>
                    <a:pt x="1712" y="166022"/>
                  </a:cubicBezTo>
                  <a:cubicBezTo>
                    <a:pt x="6474" y="161260"/>
                    <a:pt x="23936" y="154910"/>
                    <a:pt x="35049" y="151735"/>
                  </a:cubicBezTo>
                  <a:cubicBezTo>
                    <a:pt x="46162" y="148560"/>
                    <a:pt x="42193" y="150147"/>
                    <a:pt x="87437" y="1422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사다리꼴 19"/>
          <p:cNvSpPr/>
          <p:nvPr/>
        </p:nvSpPr>
        <p:spPr>
          <a:xfrm rot="5400000">
            <a:off x="-299952" y="807802"/>
            <a:ext cx="6831219" cy="5960686"/>
          </a:xfrm>
          <a:custGeom>
            <a:avLst/>
            <a:gdLst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733590"/>
              <a:gd name="connsiteX1" fmla="*/ 171446 w 6831219"/>
              <a:gd name="connsiteY1" fmla="*/ 0 h 5733590"/>
              <a:gd name="connsiteX2" fmla="*/ 6659773 w 6831219"/>
              <a:gd name="connsiteY2" fmla="*/ 0 h 5733590"/>
              <a:gd name="connsiteX3" fmla="*/ 6831219 w 6831219"/>
              <a:gd name="connsiteY3" fmla="*/ 5686427 h 5733590"/>
              <a:gd name="connsiteX4" fmla="*/ 0 w 6831219"/>
              <a:gd name="connsiteY4" fmla="*/ 5686427 h 5733590"/>
              <a:gd name="connsiteX0" fmla="*/ 0 w 6831219"/>
              <a:gd name="connsiteY0" fmla="*/ 5686427 h 5733590"/>
              <a:gd name="connsiteX1" fmla="*/ 61719 w 6831219"/>
              <a:gd name="connsiteY1" fmla="*/ 0 h 5733590"/>
              <a:gd name="connsiteX2" fmla="*/ 6659773 w 6831219"/>
              <a:gd name="connsiteY2" fmla="*/ 0 h 5733590"/>
              <a:gd name="connsiteX3" fmla="*/ 6831219 w 6831219"/>
              <a:gd name="connsiteY3" fmla="*/ 5686427 h 5733590"/>
              <a:gd name="connsiteX4" fmla="*/ 0 w 6831219"/>
              <a:gd name="connsiteY4" fmla="*/ 5686427 h 5733590"/>
              <a:gd name="connsiteX0" fmla="*/ 0 w 6831219"/>
              <a:gd name="connsiteY0" fmla="*/ 5686427 h 5796787"/>
              <a:gd name="connsiteX1" fmla="*/ 61719 w 6831219"/>
              <a:gd name="connsiteY1" fmla="*/ 0 h 5796787"/>
              <a:gd name="connsiteX2" fmla="*/ 6659773 w 6831219"/>
              <a:gd name="connsiteY2" fmla="*/ 0 h 5796787"/>
              <a:gd name="connsiteX3" fmla="*/ 6831219 w 6831219"/>
              <a:gd name="connsiteY3" fmla="*/ 5686427 h 5796787"/>
              <a:gd name="connsiteX4" fmla="*/ 0 w 6831219"/>
              <a:gd name="connsiteY4" fmla="*/ 5686427 h 57967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1219" h="5796787">
                <a:moveTo>
                  <a:pt x="0" y="5686427"/>
                </a:moveTo>
                <a:lnTo>
                  <a:pt x="61719" y="0"/>
                </a:lnTo>
                <a:lnTo>
                  <a:pt x="6659773" y="0"/>
                </a:lnTo>
                <a:lnTo>
                  <a:pt x="6831219" y="5686427"/>
                </a:lnTo>
                <a:cubicBezTo>
                  <a:pt x="5366949" y="5854431"/>
                  <a:pt x="3058123" y="5811134"/>
                  <a:pt x="0" y="5686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dir="18900000" algn="b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-1286618" y="5778328"/>
            <a:ext cx="2482237" cy="1861890"/>
            <a:chOff x="-1286618" y="5778328"/>
            <a:chExt cx="2482237" cy="1861890"/>
          </a:xfrm>
        </p:grpSpPr>
        <p:sp>
          <p:nvSpPr>
            <p:cNvPr id="30" name="타원 29"/>
            <p:cNvSpPr/>
            <p:nvPr/>
          </p:nvSpPr>
          <p:spPr>
            <a:xfrm rot="2077479" flipH="1">
              <a:off x="206947" y="5830374"/>
              <a:ext cx="988672" cy="940927"/>
            </a:xfrm>
            <a:prstGeom prst="ellipse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/>
            <p:cNvSpPr/>
            <p:nvPr/>
          </p:nvSpPr>
          <p:spPr>
            <a:xfrm rot="4719267" flipH="1">
              <a:off x="784957" y="5869189"/>
              <a:ext cx="341212" cy="190644"/>
            </a:xfrm>
            <a:custGeom>
              <a:avLst/>
              <a:gdLst>
                <a:gd name="connsiteX0" fmla="*/ 629115 w 675376"/>
                <a:gd name="connsiteY0" fmla="*/ 241221 h 395334"/>
                <a:gd name="connsiteX1" fmla="*/ 309075 w 675376"/>
                <a:gd name="connsiteY1" fmla="*/ 20241 h 395334"/>
                <a:gd name="connsiteX2" fmla="*/ 4275 w 675376"/>
                <a:gd name="connsiteY2" fmla="*/ 12621 h 395334"/>
                <a:gd name="connsiteX3" fmla="*/ 149055 w 675376"/>
                <a:gd name="connsiteY3" fmla="*/ 43101 h 395334"/>
                <a:gd name="connsiteX4" fmla="*/ 408135 w 675376"/>
                <a:gd name="connsiteY4" fmla="*/ 142161 h 395334"/>
                <a:gd name="connsiteX5" fmla="*/ 651975 w 675376"/>
                <a:gd name="connsiteY5" fmla="*/ 393621 h 395334"/>
                <a:gd name="connsiteX6" fmla="*/ 629115 w 675376"/>
                <a:gd name="connsiteY6" fmla="*/ 241221 h 3953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76" h="395334">
                  <a:moveTo>
                    <a:pt x="629115" y="241221"/>
                  </a:moveTo>
                  <a:cubicBezTo>
                    <a:pt x="571965" y="178991"/>
                    <a:pt x="413215" y="58341"/>
                    <a:pt x="309075" y="20241"/>
                  </a:cubicBezTo>
                  <a:cubicBezTo>
                    <a:pt x="204935" y="-17859"/>
                    <a:pt x="30945" y="8811"/>
                    <a:pt x="4275" y="12621"/>
                  </a:cubicBezTo>
                  <a:cubicBezTo>
                    <a:pt x="-22395" y="16431"/>
                    <a:pt x="81745" y="21511"/>
                    <a:pt x="149055" y="43101"/>
                  </a:cubicBezTo>
                  <a:cubicBezTo>
                    <a:pt x="216365" y="64691"/>
                    <a:pt x="324315" y="83741"/>
                    <a:pt x="408135" y="142161"/>
                  </a:cubicBezTo>
                  <a:cubicBezTo>
                    <a:pt x="491955" y="200581"/>
                    <a:pt x="617685" y="377111"/>
                    <a:pt x="651975" y="393621"/>
                  </a:cubicBezTo>
                  <a:cubicBezTo>
                    <a:pt x="686265" y="410131"/>
                    <a:pt x="686265" y="303451"/>
                    <a:pt x="629115" y="241221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/>
            <p:cNvSpPr/>
            <p:nvPr/>
          </p:nvSpPr>
          <p:spPr>
            <a:xfrm rot="2865546" flipH="1">
              <a:off x="655370" y="5853469"/>
              <a:ext cx="274360" cy="124077"/>
            </a:xfrm>
            <a:custGeom>
              <a:avLst/>
              <a:gdLst>
                <a:gd name="connsiteX0" fmla="*/ 629115 w 675376"/>
                <a:gd name="connsiteY0" fmla="*/ 241221 h 395334"/>
                <a:gd name="connsiteX1" fmla="*/ 309075 w 675376"/>
                <a:gd name="connsiteY1" fmla="*/ 20241 h 395334"/>
                <a:gd name="connsiteX2" fmla="*/ 4275 w 675376"/>
                <a:gd name="connsiteY2" fmla="*/ 12621 h 395334"/>
                <a:gd name="connsiteX3" fmla="*/ 149055 w 675376"/>
                <a:gd name="connsiteY3" fmla="*/ 43101 h 395334"/>
                <a:gd name="connsiteX4" fmla="*/ 408135 w 675376"/>
                <a:gd name="connsiteY4" fmla="*/ 142161 h 395334"/>
                <a:gd name="connsiteX5" fmla="*/ 651975 w 675376"/>
                <a:gd name="connsiteY5" fmla="*/ 393621 h 395334"/>
                <a:gd name="connsiteX6" fmla="*/ 629115 w 675376"/>
                <a:gd name="connsiteY6" fmla="*/ 241221 h 3953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76" h="395334">
                  <a:moveTo>
                    <a:pt x="629115" y="241221"/>
                  </a:moveTo>
                  <a:cubicBezTo>
                    <a:pt x="571965" y="178991"/>
                    <a:pt x="413215" y="58341"/>
                    <a:pt x="309075" y="20241"/>
                  </a:cubicBezTo>
                  <a:cubicBezTo>
                    <a:pt x="204935" y="-17859"/>
                    <a:pt x="30945" y="8811"/>
                    <a:pt x="4275" y="12621"/>
                  </a:cubicBezTo>
                  <a:cubicBezTo>
                    <a:pt x="-22395" y="16431"/>
                    <a:pt x="81745" y="21511"/>
                    <a:pt x="149055" y="43101"/>
                  </a:cubicBezTo>
                  <a:cubicBezTo>
                    <a:pt x="216365" y="64691"/>
                    <a:pt x="324315" y="83741"/>
                    <a:pt x="408135" y="142161"/>
                  </a:cubicBezTo>
                  <a:cubicBezTo>
                    <a:pt x="491955" y="200581"/>
                    <a:pt x="617685" y="377111"/>
                    <a:pt x="651975" y="393621"/>
                  </a:cubicBezTo>
                  <a:cubicBezTo>
                    <a:pt x="686265" y="410131"/>
                    <a:pt x="686265" y="303451"/>
                    <a:pt x="629115" y="241221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/>
            <p:cNvSpPr/>
            <p:nvPr/>
          </p:nvSpPr>
          <p:spPr>
            <a:xfrm rot="19523560" flipV="1">
              <a:off x="915902" y="6348656"/>
              <a:ext cx="238513" cy="83615"/>
            </a:xfrm>
            <a:custGeom>
              <a:avLst/>
              <a:gdLst>
                <a:gd name="connsiteX0" fmla="*/ 629115 w 675376"/>
                <a:gd name="connsiteY0" fmla="*/ 241221 h 395334"/>
                <a:gd name="connsiteX1" fmla="*/ 309075 w 675376"/>
                <a:gd name="connsiteY1" fmla="*/ 20241 h 395334"/>
                <a:gd name="connsiteX2" fmla="*/ 4275 w 675376"/>
                <a:gd name="connsiteY2" fmla="*/ 12621 h 395334"/>
                <a:gd name="connsiteX3" fmla="*/ 149055 w 675376"/>
                <a:gd name="connsiteY3" fmla="*/ 43101 h 395334"/>
                <a:gd name="connsiteX4" fmla="*/ 408135 w 675376"/>
                <a:gd name="connsiteY4" fmla="*/ 142161 h 395334"/>
                <a:gd name="connsiteX5" fmla="*/ 651975 w 675376"/>
                <a:gd name="connsiteY5" fmla="*/ 393621 h 395334"/>
                <a:gd name="connsiteX6" fmla="*/ 629115 w 675376"/>
                <a:gd name="connsiteY6" fmla="*/ 241221 h 3953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76" h="395334">
                  <a:moveTo>
                    <a:pt x="629115" y="241221"/>
                  </a:moveTo>
                  <a:cubicBezTo>
                    <a:pt x="571965" y="178991"/>
                    <a:pt x="413215" y="58341"/>
                    <a:pt x="309075" y="20241"/>
                  </a:cubicBezTo>
                  <a:cubicBezTo>
                    <a:pt x="204935" y="-17859"/>
                    <a:pt x="30945" y="8811"/>
                    <a:pt x="4275" y="12621"/>
                  </a:cubicBezTo>
                  <a:cubicBezTo>
                    <a:pt x="-22395" y="16431"/>
                    <a:pt x="81745" y="21511"/>
                    <a:pt x="149055" y="43101"/>
                  </a:cubicBezTo>
                  <a:cubicBezTo>
                    <a:pt x="216365" y="64691"/>
                    <a:pt x="324315" y="83741"/>
                    <a:pt x="408135" y="142161"/>
                  </a:cubicBezTo>
                  <a:cubicBezTo>
                    <a:pt x="491955" y="200581"/>
                    <a:pt x="617685" y="377111"/>
                    <a:pt x="651975" y="393621"/>
                  </a:cubicBezTo>
                  <a:cubicBezTo>
                    <a:pt x="686265" y="410131"/>
                    <a:pt x="686265" y="303451"/>
                    <a:pt x="629115" y="241221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 rot="0">
              <a:off x="-1286618" y="5872913"/>
              <a:ext cx="2285456" cy="1767305"/>
              <a:chOff x="-400169" y="5170183"/>
              <a:chExt cx="2285456" cy="1767305"/>
            </a:xfrm>
          </p:grpSpPr>
          <p:grpSp>
            <p:nvGrpSpPr>
              <p:cNvPr id="41" name="그룹 40"/>
              <p:cNvGrpSpPr/>
              <p:nvPr/>
            </p:nvGrpSpPr>
            <p:grpSpPr>
              <a:xfrm rot="0">
                <a:off x="-400169" y="5170183"/>
                <a:ext cx="2285456" cy="1767305"/>
                <a:chOff x="-400169" y="5170183"/>
                <a:chExt cx="2285456" cy="1767305"/>
              </a:xfrm>
            </p:grpSpPr>
            <p:grpSp>
              <p:nvGrpSpPr>
                <p:cNvPr id="42" name="그룹 41"/>
                <p:cNvGrpSpPr/>
                <p:nvPr/>
              </p:nvGrpSpPr>
              <p:grpSpPr>
                <a:xfrm rot="0">
                  <a:off x="-400169" y="5170183"/>
                  <a:ext cx="2285456" cy="1767305"/>
                  <a:chOff x="1293546" y="4668510"/>
                  <a:chExt cx="2285456" cy="1767305"/>
                </a:xfrm>
                <a:effectLst>
                  <a:outerShdw blurRad="266700" dist="38100" dir="18900000" algn="bl" rotWithShape="0">
                    <a:prstClr val="black">
                      <a:alpha val="10000"/>
                    </a:prstClr>
                  </a:outerShdw>
                </a:effectLst>
              </p:grpSpPr>
              <p:sp>
                <p:nvSpPr>
                  <p:cNvPr id="45" name="자유형: 도형 44"/>
                  <p:cNvSpPr/>
                  <p:nvPr/>
                </p:nvSpPr>
                <p:spPr>
                  <a:xfrm>
                    <a:off x="1293546" y="4668510"/>
                    <a:ext cx="2276797" cy="1767305"/>
                  </a:xfrm>
                  <a:custGeom>
                    <a:avLst/>
                    <a:gdLst>
                      <a:gd name="connsiteX0" fmla="*/ 255854 w 2268886"/>
                      <a:gd name="connsiteY0" fmla="*/ 663965 h 1784830"/>
                      <a:gd name="connsiteX1" fmla="*/ 560654 w 2268886"/>
                      <a:gd name="connsiteY1" fmla="*/ 524265 h 1784830"/>
                      <a:gd name="connsiteX2" fmla="*/ 928954 w 2268886"/>
                      <a:gd name="connsiteY2" fmla="*/ 365515 h 1784830"/>
                      <a:gd name="connsiteX3" fmla="*/ 1227404 w 2268886"/>
                      <a:gd name="connsiteY3" fmla="*/ 162315 h 1784830"/>
                      <a:gd name="connsiteX4" fmla="*/ 1506804 w 2268886"/>
                      <a:gd name="connsiteY4" fmla="*/ 3565 h 1784830"/>
                      <a:gd name="connsiteX5" fmla="*/ 1729054 w 2268886"/>
                      <a:gd name="connsiteY5" fmla="*/ 48015 h 1784830"/>
                      <a:gd name="connsiteX6" fmla="*/ 2033854 w 2268886"/>
                      <a:gd name="connsiteY6" fmla="*/ 111515 h 1784830"/>
                      <a:gd name="connsiteX7" fmla="*/ 2192604 w 2268886"/>
                      <a:gd name="connsiteY7" fmla="*/ 206765 h 1784830"/>
                      <a:gd name="connsiteX8" fmla="*/ 2268804 w 2268886"/>
                      <a:gd name="connsiteY8" fmla="*/ 441715 h 1784830"/>
                      <a:gd name="connsiteX9" fmla="*/ 2179904 w 2268886"/>
                      <a:gd name="connsiteY9" fmla="*/ 644915 h 1784830"/>
                      <a:gd name="connsiteX10" fmla="*/ 1824304 w 2268886"/>
                      <a:gd name="connsiteY10" fmla="*/ 771915 h 1784830"/>
                      <a:gd name="connsiteX11" fmla="*/ 1449654 w 2268886"/>
                      <a:gd name="connsiteY11" fmla="*/ 930665 h 1784830"/>
                      <a:gd name="connsiteX12" fmla="*/ 1227404 w 2268886"/>
                      <a:gd name="connsiteY12" fmla="*/ 1248165 h 1784830"/>
                      <a:gd name="connsiteX13" fmla="*/ 1075004 w 2268886"/>
                      <a:gd name="connsiteY13" fmla="*/ 1610115 h 1784830"/>
                      <a:gd name="connsiteX14" fmla="*/ 363804 w 2268886"/>
                      <a:gd name="connsiteY14" fmla="*/ 1781565 h 1784830"/>
                      <a:gd name="connsiteX15" fmla="*/ 1854 w 2268886"/>
                      <a:gd name="connsiteY15" fmla="*/ 1470415 h 1784830"/>
                      <a:gd name="connsiteX16" fmla="*/ 255854 w 2268886"/>
                      <a:gd name="connsiteY16" fmla="*/ 663965 h 1784830"/>
                      <a:gd name="connsiteX0" fmla="*/ 255854 w 2268886"/>
                      <a:gd name="connsiteY0" fmla="*/ 645444 h 1766309"/>
                      <a:gd name="connsiteX1" fmla="*/ 560654 w 2268886"/>
                      <a:gd name="connsiteY1" fmla="*/ 505744 h 1766309"/>
                      <a:gd name="connsiteX2" fmla="*/ 928954 w 2268886"/>
                      <a:gd name="connsiteY2" fmla="*/ 346994 h 1766309"/>
                      <a:gd name="connsiteX3" fmla="*/ 1227404 w 2268886"/>
                      <a:gd name="connsiteY3" fmla="*/ 143794 h 1766309"/>
                      <a:gd name="connsiteX4" fmla="*/ 1525854 w 2268886"/>
                      <a:gd name="connsiteY4" fmla="*/ 6476 h 1766309"/>
                      <a:gd name="connsiteX5" fmla="*/ 1729054 w 2268886"/>
                      <a:gd name="connsiteY5" fmla="*/ 29494 h 1766309"/>
                      <a:gd name="connsiteX6" fmla="*/ 2033854 w 2268886"/>
                      <a:gd name="connsiteY6" fmla="*/ 92994 h 1766309"/>
                      <a:gd name="connsiteX7" fmla="*/ 2192604 w 2268886"/>
                      <a:gd name="connsiteY7" fmla="*/ 188244 h 1766309"/>
                      <a:gd name="connsiteX8" fmla="*/ 2268804 w 2268886"/>
                      <a:gd name="connsiteY8" fmla="*/ 423194 h 1766309"/>
                      <a:gd name="connsiteX9" fmla="*/ 2179904 w 2268886"/>
                      <a:gd name="connsiteY9" fmla="*/ 626394 h 1766309"/>
                      <a:gd name="connsiteX10" fmla="*/ 1824304 w 2268886"/>
                      <a:gd name="connsiteY10" fmla="*/ 753394 h 1766309"/>
                      <a:gd name="connsiteX11" fmla="*/ 1449654 w 2268886"/>
                      <a:gd name="connsiteY11" fmla="*/ 912144 h 1766309"/>
                      <a:gd name="connsiteX12" fmla="*/ 1227404 w 2268886"/>
                      <a:gd name="connsiteY12" fmla="*/ 1229644 h 1766309"/>
                      <a:gd name="connsiteX13" fmla="*/ 1075004 w 2268886"/>
                      <a:gd name="connsiteY13" fmla="*/ 1591594 h 1766309"/>
                      <a:gd name="connsiteX14" fmla="*/ 363804 w 2268886"/>
                      <a:gd name="connsiteY14" fmla="*/ 1763044 h 1766309"/>
                      <a:gd name="connsiteX15" fmla="*/ 1854 w 2268886"/>
                      <a:gd name="connsiteY15" fmla="*/ 1451894 h 1766309"/>
                      <a:gd name="connsiteX16" fmla="*/ 255854 w 2268886"/>
                      <a:gd name="connsiteY16" fmla="*/ 645444 h 1766309"/>
                      <a:gd name="connsiteX0" fmla="*/ 255854 w 2268886"/>
                      <a:gd name="connsiteY0" fmla="*/ 646440 h 1767305"/>
                      <a:gd name="connsiteX1" fmla="*/ 560654 w 2268886"/>
                      <a:gd name="connsiteY1" fmla="*/ 506740 h 1767305"/>
                      <a:gd name="connsiteX2" fmla="*/ 928954 w 2268886"/>
                      <a:gd name="connsiteY2" fmla="*/ 347990 h 1767305"/>
                      <a:gd name="connsiteX3" fmla="*/ 1232167 w 2268886"/>
                      <a:gd name="connsiteY3" fmla="*/ 159077 h 1767305"/>
                      <a:gd name="connsiteX4" fmla="*/ 1525854 w 2268886"/>
                      <a:gd name="connsiteY4" fmla="*/ 7472 h 1767305"/>
                      <a:gd name="connsiteX5" fmla="*/ 1729054 w 2268886"/>
                      <a:gd name="connsiteY5" fmla="*/ 30490 h 1767305"/>
                      <a:gd name="connsiteX6" fmla="*/ 2033854 w 2268886"/>
                      <a:gd name="connsiteY6" fmla="*/ 93990 h 1767305"/>
                      <a:gd name="connsiteX7" fmla="*/ 2192604 w 2268886"/>
                      <a:gd name="connsiteY7" fmla="*/ 189240 h 1767305"/>
                      <a:gd name="connsiteX8" fmla="*/ 2268804 w 2268886"/>
                      <a:gd name="connsiteY8" fmla="*/ 424190 h 1767305"/>
                      <a:gd name="connsiteX9" fmla="*/ 2179904 w 2268886"/>
                      <a:gd name="connsiteY9" fmla="*/ 627390 h 1767305"/>
                      <a:gd name="connsiteX10" fmla="*/ 1824304 w 2268886"/>
                      <a:gd name="connsiteY10" fmla="*/ 754390 h 1767305"/>
                      <a:gd name="connsiteX11" fmla="*/ 1449654 w 2268886"/>
                      <a:gd name="connsiteY11" fmla="*/ 913140 h 1767305"/>
                      <a:gd name="connsiteX12" fmla="*/ 1227404 w 2268886"/>
                      <a:gd name="connsiteY12" fmla="*/ 1230640 h 1767305"/>
                      <a:gd name="connsiteX13" fmla="*/ 1075004 w 2268886"/>
                      <a:gd name="connsiteY13" fmla="*/ 1592590 h 1767305"/>
                      <a:gd name="connsiteX14" fmla="*/ 363804 w 2268886"/>
                      <a:gd name="connsiteY14" fmla="*/ 1764040 h 1767305"/>
                      <a:gd name="connsiteX15" fmla="*/ 1854 w 2268886"/>
                      <a:gd name="connsiteY15" fmla="*/ 1452890 h 1767305"/>
                      <a:gd name="connsiteX16" fmla="*/ 255854 w 2268886"/>
                      <a:gd name="connsiteY16" fmla="*/ 646440 h 1767305"/>
                      <a:gd name="connsiteX0" fmla="*/ 255854 w 2269750"/>
                      <a:gd name="connsiteY0" fmla="*/ 646440 h 1767305"/>
                      <a:gd name="connsiteX1" fmla="*/ 560654 w 2269750"/>
                      <a:gd name="connsiteY1" fmla="*/ 506740 h 1767305"/>
                      <a:gd name="connsiteX2" fmla="*/ 928954 w 2269750"/>
                      <a:gd name="connsiteY2" fmla="*/ 347990 h 1767305"/>
                      <a:gd name="connsiteX3" fmla="*/ 1232167 w 2269750"/>
                      <a:gd name="connsiteY3" fmla="*/ 159077 h 1767305"/>
                      <a:gd name="connsiteX4" fmla="*/ 1525854 w 2269750"/>
                      <a:gd name="connsiteY4" fmla="*/ 7472 h 1767305"/>
                      <a:gd name="connsiteX5" fmla="*/ 1729054 w 2269750"/>
                      <a:gd name="connsiteY5" fmla="*/ 30490 h 1767305"/>
                      <a:gd name="connsiteX6" fmla="*/ 2033854 w 2269750"/>
                      <a:gd name="connsiteY6" fmla="*/ 93990 h 1767305"/>
                      <a:gd name="connsiteX7" fmla="*/ 2192604 w 2269750"/>
                      <a:gd name="connsiteY7" fmla="*/ 189240 h 1767305"/>
                      <a:gd name="connsiteX8" fmla="*/ 2268804 w 2269750"/>
                      <a:gd name="connsiteY8" fmla="*/ 424190 h 1767305"/>
                      <a:gd name="connsiteX9" fmla="*/ 2144185 w 2269750"/>
                      <a:gd name="connsiteY9" fmla="*/ 632152 h 1767305"/>
                      <a:gd name="connsiteX10" fmla="*/ 1824304 w 2269750"/>
                      <a:gd name="connsiteY10" fmla="*/ 754390 h 1767305"/>
                      <a:gd name="connsiteX11" fmla="*/ 1449654 w 2269750"/>
                      <a:gd name="connsiteY11" fmla="*/ 913140 h 1767305"/>
                      <a:gd name="connsiteX12" fmla="*/ 1227404 w 2269750"/>
                      <a:gd name="connsiteY12" fmla="*/ 1230640 h 1767305"/>
                      <a:gd name="connsiteX13" fmla="*/ 1075004 w 2269750"/>
                      <a:gd name="connsiteY13" fmla="*/ 1592590 h 1767305"/>
                      <a:gd name="connsiteX14" fmla="*/ 363804 w 2269750"/>
                      <a:gd name="connsiteY14" fmla="*/ 1764040 h 1767305"/>
                      <a:gd name="connsiteX15" fmla="*/ 1854 w 2269750"/>
                      <a:gd name="connsiteY15" fmla="*/ 1452890 h 1767305"/>
                      <a:gd name="connsiteX16" fmla="*/ 255854 w 2269750"/>
                      <a:gd name="connsiteY16" fmla="*/ 646440 h 1767305"/>
                      <a:gd name="connsiteX0" fmla="*/ 255854 w 2276797"/>
                      <a:gd name="connsiteY0" fmla="*/ 646440 h 1767305"/>
                      <a:gd name="connsiteX1" fmla="*/ 560654 w 2276797"/>
                      <a:gd name="connsiteY1" fmla="*/ 506740 h 1767305"/>
                      <a:gd name="connsiteX2" fmla="*/ 928954 w 2276797"/>
                      <a:gd name="connsiteY2" fmla="*/ 347990 h 1767305"/>
                      <a:gd name="connsiteX3" fmla="*/ 1232167 w 2276797"/>
                      <a:gd name="connsiteY3" fmla="*/ 159077 h 1767305"/>
                      <a:gd name="connsiteX4" fmla="*/ 1525854 w 2276797"/>
                      <a:gd name="connsiteY4" fmla="*/ 7472 h 1767305"/>
                      <a:gd name="connsiteX5" fmla="*/ 1729054 w 2276797"/>
                      <a:gd name="connsiteY5" fmla="*/ 30490 h 1767305"/>
                      <a:gd name="connsiteX6" fmla="*/ 2033854 w 2276797"/>
                      <a:gd name="connsiteY6" fmla="*/ 93990 h 1767305"/>
                      <a:gd name="connsiteX7" fmla="*/ 2192604 w 2276797"/>
                      <a:gd name="connsiteY7" fmla="*/ 189240 h 1767305"/>
                      <a:gd name="connsiteX8" fmla="*/ 2275948 w 2276797"/>
                      <a:gd name="connsiteY8" fmla="*/ 395615 h 1767305"/>
                      <a:gd name="connsiteX9" fmla="*/ 2144185 w 2276797"/>
                      <a:gd name="connsiteY9" fmla="*/ 632152 h 1767305"/>
                      <a:gd name="connsiteX10" fmla="*/ 1824304 w 2276797"/>
                      <a:gd name="connsiteY10" fmla="*/ 754390 h 1767305"/>
                      <a:gd name="connsiteX11" fmla="*/ 1449654 w 2276797"/>
                      <a:gd name="connsiteY11" fmla="*/ 913140 h 1767305"/>
                      <a:gd name="connsiteX12" fmla="*/ 1227404 w 2276797"/>
                      <a:gd name="connsiteY12" fmla="*/ 1230640 h 1767305"/>
                      <a:gd name="connsiteX13" fmla="*/ 1075004 w 2276797"/>
                      <a:gd name="connsiteY13" fmla="*/ 1592590 h 1767305"/>
                      <a:gd name="connsiteX14" fmla="*/ 363804 w 2276797"/>
                      <a:gd name="connsiteY14" fmla="*/ 1764040 h 1767305"/>
                      <a:gd name="connsiteX15" fmla="*/ 1854 w 2276797"/>
                      <a:gd name="connsiteY15" fmla="*/ 1452890 h 1767305"/>
                      <a:gd name="connsiteX16" fmla="*/ 255854 w 2276797"/>
                      <a:gd name="connsiteY16" fmla="*/ 646440 h 1767305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6797" h="1767305">
                        <a:moveTo>
                          <a:pt x="255854" y="646440"/>
                        </a:moveTo>
                        <a:cubicBezTo>
                          <a:pt x="348987" y="488748"/>
                          <a:pt x="448471" y="556482"/>
                          <a:pt x="560654" y="506740"/>
                        </a:cubicBezTo>
                        <a:cubicBezTo>
                          <a:pt x="672837" y="456998"/>
                          <a:pt x="817035" y="405934"/>
                          <a:pt x="928954" y="347990"/>
                        </a:cubicBezTo>
                        <a:cubicBezTo>
                          <a:pt x="1040873" y="290046"/>
                          <a:pt x="1132684" y="215830"/>
                          <a:pt x="1232167" y="159077"/>
                        </a:cubicBezTo>
                        <a:cubicBezTo>
                          <a:pt x="1331650" y="102324"/>
                          <a:pt x="1443040" y="28903"/>
                          <a:pt x="1525854" y="7472"/>
                        </a:cubicBezTo>
                        <a:cubicBezTo>
                          <a:pt x="1608668" y="-13959"/>
                          <a:pt x="1644387" y="16070"/>
                          <a:pt x="1729054" y="30490"/>
                        </a:cubicBezTo>
                        <a:cubicBezTo>
                          <a:pt x="1813721" y="44910"/>
                          <a:pt x="1956596" y="67532"/>
                          <a:pt x="2033854" y="93990"/>
                        </a:cubicBezTo>
                        <a:cubicBezTo>
                          <a:pt x="2111112" y="120448"/>
                          <a:pt x="2152255" y="138969"/>
                          <a:pt x="2192604" y="189240"/>
                        </a:cubicBezTo>
                        <a:cubicBezTo>
                          <a:pt x="2232953" y="239511"/>
                          <a:pt x="2284018" y="321796"/>
                          <a:pt x="2275948" y="395615"/>
                        </a:cubicBezTo>
                        <a:cubicBezTo>
                          <a:pt x="2267878" y="469434"/>
                          <a:pt x="2219459" y="572356"/>
                          <a:pt x="2144185" y="632152"/>
                        </a:cubicBezTo>
                        <a:cubicBezTo>
                          <a:pt x="2068911" y="691948"/>
                          <a:pt x="1940059" y="707559"/>
                          <a:pt x="1824304" y="754390"/>
                        </a:cubicBezTo>
                        <a:cubicBezTo>
                          <a:pt x="1708549" y="801221"/>
                          <a:pt x="1549137" y="833765"/>
                          <a:pt x="1449654" y="913140"/>
                        </a:cubicBezTo>
                        <a:cubicBezTo>
                          <a:pt x="1350171" y="992515"/>
                          <a:pt x="1289846" y="1117398"/>
                          <a:pt x="1227404" y="1230640"/>
                        </a:cubicBezTo>
                        <a:cubicBezTo>
                          <a:pt x="1164962" y="1343882"/>
                          <a:pt x="1218937" y="1503690"/>
                          <a:pt x="1075004" y="1592590"/>
                        </a:cubicBezTo>
                        <a:cubicBezTo>
                          <a:pt x="931071" y="1681490"/>
                          <a:pt x="542662" y="1787323"/>
                          <a:pt x="363804" y="1764040"/>
                        </a:cubicBezTo>
                        <a:cubicBezTo>
                          <a:pt x="184946" y="1740757"/>
                          <a:pt x="24079" y="1639157"/>
                          <a:pt x="1854" y="1452890"/>
                        </a:cubicBezTo>
                        <a:cubicBezTo>
                          <a:pt x="-20371" y="1266623"/>
                          <a:pt x="162721" y="804132"/>
                          <a:pt x="255854" y="646440"/>
                        </a:cubicBezTo>
                        <a:close/>
                      </a:path>
                    </a:pathLst>
                  </a:custGeom>
                  <a:solidFill>
                    <a:srgbClr val="fec8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자유형: 도형 45"/>
                  <p:cNvSpPr/>
                  <p:nvPr/>
                </p:nvSpPr>
                <p:spPr>
                  <a:xfrm>
                    <a:off x="3178260" y="4725463"/>
                    <a:ext cx="400742" cy="470251"/>
                  </a:xfrm>
                  <a:custGeom>
                    <a:avLst/>
                    <a:gdLst>
                      <a:gd name="connsiteX0" fmla="*/ 0 w 400742"/>
                      <a:gd name="connsiteY0" fmla="*/ 0 h 470251"/>
                      <a:gd name="connsiteX1" fmla="*/ 8177 w 400742"/>
                      <a:gd name="connsiteY1" fmla="*/ 1478 h 470251"/>
                      <a:gd name="connsiteX2" fmla="*/ 157799 w 400742"/>
                      <a:gd name="connsiteY2" fmla="*/ 37742 h 470251"/>
                      <a:gd name="connsiteX3" fmla="*/ 316549 w 400742"/>
                      <a:gd name="connsiteY3" fmla="*/ 132992 h 470251"/>
                      <a:gd name="connsiteX4" fmla="*/ 399893 w 400742"/>
                      <a:gd name="connsiteY4" fmla="*/ 339367 h 470251"/>
                      <a:gd name="connsiteX5" fmla="*/ 386486 w 400742"/>
                      <a:gd name="connsiteY5" fmla="*/ 399059 h 470251"/>
                      <a:gd name="connsiteX6" fmla="*/ 380292 w 400742"/>
                      <a:gd name="connsiteY6" fmla="*/ 413558 h 470251"/>
                      <a:gd name="connsiteX7" fmla="*/ 367709 w 400742"/>
                      <a:gd name="connsiteY7" fmla="*/ 430872 h 470251"/>
                      <a:gd name="connsiteX8" fmla="*/ 304643 w 400742"/>
                      <a:gd name="connsiteY8" fmla="*/ 466367 h 470251"/>
                      <a:gd name="connsiteX9" fmla="*/ 242730 w 400742"/>
                      <a:gd name="connsiteY9" fmla="*/ 442555 h 470251"/>
                      <a:gd name="connsiteX10" fmla="*/ 237968 w 400742"/>
                      <a:gd name="connsiteY10" fmla="*/ 280630 h 470251"/>
                      <a:gd name="connsiteX11" fmla="*/ 135574 w 400742"/>
                      <a:gd name="connsiteY11" fmla="*/ 94892 h 470251"/>
                      <a:gd name="connsiteX12" fmla="*/ 25739 w 400742"/>
                      <a:gd name="connsiteY12" fmla="*/ 16013 h 470251"/>
                      <a:gd name="connsiteX13" fmla="*/ 0 w 400742"/>
                      <a:gd name="connsiteY13" fmla="*/ 0 h 470251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00742" h="470251">
                        <a:moveTo>
                          <a:pt x="0" y="0"/>
                        </a:moveTo>
                        <a:lnTo>
                          <a:pt x="8177" y="1478"/>
                        </a:lnTo>
                        <a:cubicBezTo>
                          <a:pt x="64137" y="12243"/>
                          <a:pt x="119170" y="24513"/>
                          <a:pt x="157799" y="37742"/>
                        </a:cubicBezTo>
                        <a:cubicBezTo>
                          <a:pt x="235057" y="64200"/>
                          <a:pt x="276200" y="82721"/>
                          <a:pt x="316549" y="132992"/>
                        </a:cubicBezTo>
                        <a:cubicBezTo>
                          <a:pt x="356898" y="183263"/>
                          <a:pt x="407963" y="265548"/>
                          <a:pt x="399893" y="339367"/>
                        </a:cubicBezTo>
                        <a:cubicBezTo>
                          <a:pt x="397876" y="357822"/>
                          <a:pt x="393336" y="378096"/>
                          <a:pt x="386486" y="399059"/>
                        </a:cubicBezTo>
                        <a:lnTo>
                          <a:pt x="380292" y="413558"/>
                        </a:lnTo>
                        <a:lnTo>
                          <a:pt x="367709" y="430872"/>
                        </a:lnTo>
                        <a:cubicBezTo>
                          <a:pt x="345124" y="455205"/>
                          <a:pt x="323098" y="461009"/>
                          <a:pt x="304643" y="466367"/>
                        </a:cubicBezTo>
                        <a:cubicBezTo>
                          <a:pt x="280037" y="473511"/>
                          <a:pt x="253842" y="473511"/>
                          <a:pt x="242730" y="442555"/>
                        </a:cubicBezTo>
                        <a:cubicBezTo>
                          <a:pt x="231618" y="411599"/>
                          <a:pt x="255827" y="338574"/>
                          <a:pt x="237968" y="280630"/>
                        </a:cubicBezTo>
                        <a:cubicBezTo>
                          <a:pt x="220109" y="222686"/>
                          <a:pt x="180818" y="147676"/>
                          <a:pt x="135574" y="94892"/>
                        </a:cubicBezTo>
                        <a:cubicBezTo>
                          <a:pt x="112952" y="68500"/>
                          <a:pt x="65129" y="40024"/>
                          <a:pt x="25739" y="1601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d8b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3" name="자유형: 도형 42"/>
                <p:cNvSpPr/>
                <p:nvPr/>
              </p:nvSpPr>
              <p:spPr>
                <a:xfrm>
                  <a:off x="1195388" y="5281613"/>
                  <a:ext cx="154107" cy="271462"/>
                </a:xfrm>
                <a:custGeom>
                  <a:avLst/>
                  <a:gdLst>
                    <a:gd name="connsiteX0" fmla="*/ 0 w 154107"/>
                    <a:gd name="connsiteY0" fmla="*/ 0 h 271462"/>
                    <a:gd name="connsiteX1" fmla="*/ 100012 w 154107"/>
                    <a:gd name="connsiteY1" fmla="*/ 90487 h 271462"/>
                    <a:gd name="connsiteX2" fmla="*/ 147637 w 154107"/>
                    <a:gd name="connsiteY2" fmla="*/ 219075 h 271462"/>
                    <a:gd name="connsiteX3" fmla="*/ 152400 w 154107"/>
                    <a:gd name="connsiteY3" fmla="*/ 271462 h 27146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107" h="271462">
                      <a:moveTo>
                        <a:pt x="0" y="0"/>
                      </a:moveTo>
                      <a:cubicBezTo>
                        <a:pt x="37703" y="26987"/>
                        <a:pt x="75406" y="53975"/>
                        <a:pt x="100012" y="90487"/>
                      </a:cubicBezTo>
                      <a:cubicBezTo>
                        <a:pt x="124618" y="126999"/>
                        <a:pt x="138906" y="188913"/>
                        <a:pt x="147637" y="219075"/>
                      </a:cubicBezTo>
                      <a:cubicBezTo>
                        <a:pt x="156368" y="249237"/>
                        <a:pt x="154384" y="260349"/>
                        <a:pt x="152400" y="271462"/>
                      </a:cubicBezTo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자유형: 도형 43"/>
                <p:cNvSpPr/>
                <p:nvPr/>
              </p:nvSpPr>
              <p:spPr>
                <a:xfrm>
                  <a:off x="1195162" y="5341145"/>
                  <a:ext cx="131162" cy="271462"/>
                </a:xfrm>
                <a:custGeom>
                  <a:avLst/>
                  <a:gdLst>
                    <a:gd name="connsiteX0" fmla="*/ 0 w 154107"/>
                    <a:gd name="connsiteY0" fmla="*/ 0 h 271462"/>
                    <a:gd name="connsiteX1" fmla="*/ 100012 w 154107"/>
                    <a:gd name="connsiteY1" fmla="*/ 90487 h 271462"/>
                    <a:gd name="connsiteX2" fmla="*/ 147637 w 154107"/>
                    <a:gd name="connsiteY2" fmla="*/ 219075 h 271462"/>
                    <a:gd name="connsiteX3" fmla="*/ 152400 w 154107"/>
                    <a:gd name="connsiteY3" fmla="*/ 271462 h 27146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107" h="271462">
                      <a:moveTo>
                        <a:pt x="0" y="0"/>
                      </a:moveTo>
                      <a:cubicBezTo>
                        <a:pt x="37703" y="26987"/>
                        <a:pt x="75406" y="53975"/>
                        <a:pt x="100012" y="90487"/>
                      </a:cubicBezTo>
                      <a:cubicBezTo>
                        <a:pt x="124618" y="126999"/>
                        <a:pt x="138906" y="188913"/>
                        <a:pt x="147637" y="219075"/>
                      </a:cubicBezTo>
                      <a:cubicBezTo>
                        <a:pt x="156368" y="249237"/>
                        <a:pt x="154384" y="260349"/>
                        <a:pt x="152400" y="271462"/>
                      </a:cubicBezTo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9" name="자유형: 도형 48"/>
              <p:cNvSpPr/>
              <p:nvPr/>
            </p:nvSpPr>
            <p:spPr>
              <a:xfrm>
                <a:off x="1526563" y="5242757"/>
                <a:ext cx="251234" cy="428220"/>
              </a:xfrm>
              <a:custGeom>
                <a:avLst/>
                <a:gdLst>
                  <a:gd name="connsiteX0" fmla="*/ 0 w 251234"/>
                  <a:gd name="connsiteY0" fmla="*/ 0 h 428220"/>
                  <a:gd name="connsiteX1" fmla="*/ 239 w 251234"/>
                  <a:gd name="connsiteY1" fmla="*/ 80 h 428220"/>
                  <a:gd name="connsiteX2" fmla="*/ 114936 w 251234"/>
                  <a:gd name="connsiteY2" fmla="*/ 53062 h 428220"/>
                  <a:gd name="connsiteX3" fmla="*/ 232411 w 251234"/>
                  <a:gd name="connsiteY3" fmla="*/ 180062 h 428220"/>
                  <a:gd name="connsiteX4" fmla="*/ 248286 w 251234"/>
                  <a:gd name="connsiteY4" fmla="*/ 329287 h 428220"/>
                  <a:gd name="connsiteX5" fmla="*/ 234594 w 251234"/>
                  <a:gd name="connsiteY5" fmla="*/ 388818 h 428220"/>
                  <a:gd name="connsiteX6" fmla="*/ 207808 w 251234"/>
                  <a:gd name="connsiteY6" fmla="*/ 428220 h 428220"/>
                  <a:gd name="connsiteX7" fmla="*/ 200359 w 251234"/>
                  <a:gd name="connsiteY7" fmla="*/ 416067 h 428220"/>
                  <a:gd name="connsiteX8" fmla="*/ 195597 w 251234"/>
                  <a:gd name="connsiteY8" fmla="*/ 254142 h 428220"/>
                  <a:gd name="connsiteX9" fmla="*/ 93203 w 251234"/>
                  <a:gd name="connsiteY9" fmla="*/ 68404 h 428220"/>
                  <a:gd name="connsiteX10" fmla="*/ 44574 w 251234"/>
                  <a:gd name="connsiteY10" fmla="*/ 28072 h 428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234" h="428220">
                    <a:moveTo>
                      <a:pt x="0" y="0"/>
                    </a:moveTo>
                    <a:lnTo>
                      <a:pt x="239" y="80"/>
                    </a:lnTo>
                    <a:cubicBezTo>
                      <a:pt x="42308" y="15756"/>
                      <a:pt x="87684" y="35864"/>
                      <a:pt x="114936" y="53062"/>
                    </a:cubicBezTo>
                    <a:cubicBezTo>
                      <a:pt x="169440" y="87458"/>
                      <a:pt x="210186" y="134025"/>
                      <a:pt x="232411" y="180062"/>
                    </a:cubicBezTo>
                    <a:cubicBezTo>
                      <a:pt x="254636" y="226099"/>
                      <a:pt x="253048" y="286954"/>
                      <a:pt x="248286" y="329287"/>
                    </a:cubicBezTo>
                    <a:cubicBezTo>
                      <a:pt x="245905" y="350454"/>
                      <a:pt x="241672" y="370827"/>
                      <a:pt x="234594" y="388818"/>
                    </a:cubicBezTo>
                    <a:lnTo>
                      <a:pt x="207808" y="428220"/>
                    </a:lnTo>
                    <a:lnTo>
                      <a:pt x="200359" y="416067"/>
                    </a:lnTo>
                    <a:cubicBezTo>
                      <a:pt x="189247" y="385111"/>
                      <a:pt x="213456" y="312086"/>
                      <a:pt x="195597" y="254142"/>
                    </a:cubicBezTo>
                    <a:cubicBezTo>
                      <a:pt x="177738" y="196198"/>
                      <a:pt x="138447" y="121188"/>
                      <a:pt x="93203" y="68404"/>
                    </a:cubicBezTo>
                    <a:cubicBezTo>
                      <a:pt x="81892" y="55208"/>
                      <a:pt x="64281" y="41491"/>
                      <a:pt x="44574" y="280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 rot="0">
            <a:off x="11378722" y="4337123"/>
            <a:ext cx="1574420" cy="2421429"/>
            <a:chOff x="11331097" y="1317698"/>
            <a:chExt cx="1574420" cy="2421429"/>
          </a:xfrm>
        </p:grpSpPr>
        <p:sp>
          <p:nvSpPr>
            <p:cNvPr id="9" name="자유형: 도형 8"/>
            <p:cNvSpPr/>
            <p:nvPr/>
          </p:nvSpPr>
          <p:spPr>
            <a:xfrm>
              <a:off x="11674563" y="2531301"/>
              <a:ext cx="479995" cy="1172833"/>
            </a:xfrm>
            <a:custGeom>
              <a:avLst/>
              <a:gdLst>
                <a:gd name="connsiteX0" fmla="*/ 134446 w 479995"/>
                <a:gd name="connsiteY0" fmla="*/ 952176 h 1172833"/>
                <a:gd name="connsiteX1" fmla="*/ 301133 w 479995"/>
                <a:gd name="connsiteY1" fmla="*/ 1152201 h 1172833"/>
                <a:gd name="connsiteX2" fmla="*/ 448771 w 479995"/>
                <a:gd name="connsiteY2" fmla="*/ 1137913 h 1172833"/>
                <a:gd name="connsiteX3" fmla="*/ 458296 w 479995"/>
                <a:gd name="connsiteY3" fmla="*/ 899788 h 1172833"/>
                <a:gd name="connsiteX4" fmla="*/ 205883 w 479995"/>
                <a:gd name="connsiteY4" fmla="*/ 575938 h 1172833"/>
                <a:gd name="connsiteX5" fmla="*/ 234458 w 479995"/>
                <a:gd name="connsiteY5" fmla="*/ 537838 h 1172833"/>
                <a:gd name="connsiteX6" fmla="*/ 320183 w 479995"/>
                <a:gd name="connsiteY6" fmla="*/ 337813 h 1172833"/>
                <a:gd name="connsiteX7" fmla="*/ 210646 w 479995"/>
                <a:gd name="connsiteY7" fmla="*/ 66351 h 1172833"/>
                <a:gd name="connsiteX8" fmla="*/ 72533 w 479995"/>
                <a:gd name="connsiteY8" fmla="*/ 23488 h 1172833"/>
                <a:gd name="connsiteX9" fmla="*/ 1096 w 479995"/>
                <a:gd name="connsiteY9" fmla="*/ 375913 h 1172833"/>
                <a:gd name="connsiteX10" fmla="*/ 134446 w 479995"/>
                <a:gd name="connsiteY10" fmla="*/ 952176 h 11728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9995" h="1172833">
                  <a:moveTo>
                    <a:pt x="134446" y="952176"/>
                  </a:moveTo>
                  <a:cubicBezTo>
                    <a:pt x="184452" y="1081557"/>
                    <a:pt x="248746" y="1121245"/>
                    <a:pt x="301133" y="1152201"/>
                  </a:cubicBezTo>
                  <a:cubicBezTo>
                    <a:pt x="353521" y="1183157"/>
                    <a:pt x="422577" y="1179982"/>
                    <a:pt x="448771" y="1137913"/>
                  </a:cubicBezTo>
                  <a:cubicBezTo>
                    <a:pt x="474965" y="1095844"/>
                    <a:pt x="498777" y="993450"/>
                    <a:pt x="458296" y="899788"/>
                  </a:cubicBezTo>
                  <a:cubicBezTo>
                    <a:pt x="417815" y="806126"/>
                    <a:pt x="243189" y="636263"/>
                    <a:pt x="205883" y="575938"/>
                  </a:cubicBezTo>
                  <a:cubicBezTo>
                    <a:pt x="168577" y="515613"/>
                    <a:pt x="215408" y="577526"/>
                    <a:pt x="234458" y="537838"/>
                  </a:cubicBezTo>
                  <a:cubicBezTo>
                    <a:pt x="253508" y="498150"/>
                    <a:pt x="324152" y="416394"/>
                    <a:pt x="320183" y="337813"/>
                  </a:cubicBezTo>
                  <a:cubicBezTo>
                    <a:pt x="316214" y="259232"/>
                    <a:pt x="251921" y="118738"/>
                    <a:pt x="210646" y="66351"/>
                  </a:cubicBezTo>
                  <a:cubicBezTo>
                    <a:pt x="169371" y="13964"/>
                    <a:pt x="107458" y="-28106"/>
                    <a:pt x="72533" y="23488"/>
                  </a:cubicBezTo>
                  <a:cubicBezTo>
                    <a:pt x="37608" y="75082"/>
                    <a:pt x="-7635" y="221132"/>
                    <a:pt x="1096" y="375913"/>
                  </a:cubicBezTo>
                  <a:cubicBezTo>
                    <a:pt x="9827" y="530694"/>
                    <a:pt x="84440" y="822795"/>
                    <a:pt x="134446" y="952176"/>
                  </a:cubicBezTo>
                  <a:close/>
                </a:path>
              </a:pathLst>
            </a:custGeom>
            <a:solidFill>
              <a:srgbClr val="fea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11331097" y="1317698"/>
              <a:ext cx="1574420" cy="2421429"/>
            </a:xfrm>
            <a:custGeom>
              <a:avLst/>
              <a:gdLst>
                <a:gd name="connsiteX0" fmla="*/ 202639 w 1574420"/>
                <a:gd name="connsiteY0" fmla="*/ 1888601 h 2424186"/>
                <a:gd name="connsiteX1" fmla="*/ 438859 w 1574420"/>
                <a:gd name="connsiteY1" fmla="*/ 2391521 h 2424186"/>
                <a:gd name="connsiteX2" fmla="*/ 560779 w 1574420"/>
                <a:gd name="connsiteY2" fmla="*/ 2353421 h 2424186"/>
                <a:gd name="connsiteX3" fmla="*/ 621739 w 1574420"/>
                <a:gd name="connsiteY3" fmla="*/ 2178161 h 2424186"/>
                <a:gd name="connsiteX4" fmla="*/ 537919 w 1574420"/>
                <a:gd name="connsiteY4" fmla="*/ 1690481 h 2424186"/>
                <a:gd name="connsiteX5" fmla="*/ 476959 w 1574420"/>
                <a:gd name="connsiteY5" fmla="*/ 1606661 h 2424186"/>
                <a:gd name="connsiteX6" fmla="*/ 492199 w 1574420"/>
                <a:gd name="connsiteY6" fmla="*/ 1515221 h 2424186"/>
                <a:gd name="connsiteX7" fmla="*/ 804619 w 1574420"/>
                <a:gd name="connsiteY7" fmla="*/ 951341 h 2424186"/>
                <a:gd name="connsiteX8" fmla="*/ 1193239 w 1574420"/>
                <a:gd name="connsiteY8" fmla="*/ 958961 h 2424186"/>
                <a:gd name="connsiteX9" fmla="*/ 1574239 w 1574420"/>
                <a:gd name="connsiteY9" fmla="*/ 821801 h 2424186"/>
                <a:gd name="connsiteX10" fmla="*/ 1238959 w 1574420"/>
                <a:gd name="connsiteY10" fmla="*/ 280781 h 2424186"/>
                <a:gd name="connsiteX11" fmla="*/ 918919 w 1574420"/>
                <a:gd name="connsiteY11" fmla="*/ 181721 h 2424186"/>
                <a:gd name="connsiteX12" fmla="*/ 263599 w 1574420"/>
                <a:gd name="connsiteY12" fmla="*/ 6461 h 2424186"/>
                <a:gd name="connsiteX13" fmla="*/ 42619 w 1574420"/>
                <a:gd name="connsiteY13" fmla="*/ 97901 h 2424186"/>
                <a:gd name="connsiteX14" fmla="*/ 12139 w 1574420"/>
                <a:gd name="connsiteY14" fmla="*/ 638921 h 2424186"/>
                <a:gd name="connsiteX15" fmla="*/ 202639 w 1574420"/>
                <a:gd name="connsiteY15" fmla="*/ 1888601 h 2424186"/>
                <a:gd name="connsiteX0" fmla="*/ 202639 w 1574420"/>
                <a:gd name="connsiteY0" fmla="*/ 1888601 h 2419818"/>
                <a:gd name="connsiteX1" fmla="*/ 438859 w 1574420"/>
                <a:gd name="connsiteY1" fmla="*/ 2391521 h 2419818"/>
                <a:gd name="connsiteX2" fmla="*/ 595704 w 1574420"/>
                <a:gd name="connsiteY2" fmla="*/ 2337546 h 2419818"/>
                <a:gd name="connsiteX3" fmla="*/ 621739 w 1574420"/>
                <a:gd name="connsiteY3" fmla="*/ 2178161 h 2419818"/>
                <a:gd name="connsiteX4" fmla="*/ 537919 w 1574420"/>
                <a:gd name="connsiteY4" fmla="*/ 1690481 h 2419818"/>
                <a:gd name="connsiteX5" fmla="*/ 476959 w 1574420"/>
                <a:gd name="connsiteY5" fmla="*/ 1606661 h 2419818"/>
                <a:gd name="connsiteX6" fmla="*/ 492199 w 1574420"/>
                <a:gd name="connsiteY6" fmla="*/ 1515221 h 2419818"/>
                <a:gd name="connsiteX7" fmla="*/ 804619 w 1574420"/>
                <a:gd name="connsiteY7" fmla="*/ 951341 h 2419818"/>
                <a:gd name="connsiteX8" fmla="*/ 1193239 w 1574420"/>
                <a:gd name="connsiteY8" fmla="*/ 958961 h 2419818"/>
                <a:gd name="connsiteX9" fmla="*/ 1574239 w 1574420"/>
                <a:gd name="connsiteY9" fmla="*/ 821801 h 2419818"/>
                <a:gd name="connsiteX10" fmla="*/ 1238959 w 1574420"/>
                <a:gd name="connsiteY10" fmla="*/ 280781 h 2419818"/>
                <a:gd name="connsiteX11" fmla="*/ 918919 w 1574420"/>
                <a:gd name="connsiteY11" fmla="*/ 181721 h 2419818"/>
                <a:gd name="connsiteX12" fmla="*/ 263599 w 1574420"/>
                <a:gd name="connsiteY12" fmla="*/ 6461 h 2419818"/>
                <a:gd name="connsiteX13" fmla="*/ 42619 w 1574420"/>
                <a:gd name="connsiteY13" fmla="*/ 97901 h 2419818"/>
                <a:gd name="connsiteX14" fmla="*/ 12139 w 1574420"/>
                <a:gd name="connsiteY14" fmla="*/ 638921 h 2419818"/>
                <a:gd name="connsiteX15" fmla="*/ 202639 w 1574420"/>
                <a:gd name="connsiteY15" fmla="*/ 1888601 h 2419818"/>
                <a:gd name="connsiteX0" fmla="*/ 202639 w 1574420"/>
                <a:gd name="connsiteY0" fmla="*/ 1888601 h 2421429"/>
                <a:gd name="connsiteX1" fmla="*/ 438859 w 1574420"/>
                <a:gd name="connsiteY1" fmla="*/ 2391521 h 2421429"/>
                <a:gd name="connsiteX2" fmla="*/ 595704 w 1574420"/>
                <a:gd name="connsiteY2" fmla="*/ 2337546 h 2421429"/>
                <a:gd name="connsiteX3" fmla="*/ 618564 w 1574420"/>
                <a:gd name="connsiteY3" fmla="*/ 2121011 h 2421429"/>
                <a:gd name="connsiteX4" fmla="*/ 537919 w 1574420"/>
                <a:gd name="connsiteY4" fmla="*/ 1690481 h 2421429"/>
                <a:gd name="connsiteX5" fmla="*/ 476959 w 1574420"/>
                <a:gd name="connsiteY5" fmla="*/ 1606661 h 2421429"/>
                <a:gd name="connsiteX6" fmla="*/ 492199 w 1574420"/>
                <a:gd name="connsiteY6" fmla="*/ 1515221 h 2421429"/>
                <a:gd name="connsiteX7" fmla="*/ 804619 w 1574420"/>
                <a:gd name="connsiteY7" fmla="*/ 951341 h 2421429"/>
                <a:gd name="connsiteX8" fmla="*/ 1193239 w 1574420"/>
                <a:gd name="connsiteY8" fmla="*/ 958961 h 2421429"/>
                <a:gd name="connsiteX9" fmla="*/ 1574239 w 1574420"/>
                <a:gd name="connsiteY9" fmla="*/ 821801 h 2421429"/>
                <a:gd name="connsiteX10" fmla="*/ 1238959 w 1574420"/>
                <a:gd name="connsiteY10" fmla="*/ 280781 h 2421429"/>
                <a:gd name="connsiteX11" fmla="*/ 918919 w 1574420"/>
                <a:gd name="connsiteY11" fmla="*/ 181721 h 2421429"/>
                <a:gd name="connsiteX12" fmla="*/ 263599 w 1574420"/>
                <a:gd name="connsiteY12" fmla="*/ 6461 h 2421429"/>
                <a:gd name="connsiteX13" fmla="*/ 42619 w 1574420"/>
                <a:gd name="connsiteY13" fmla="*/ 97901 h 2421429"/>
                <a:gd name="connsiteX14" fmla="*/ 12139 w 1574420"/>
                <a:gd name="connsiteY14" fmla="*/ 638921 h 2421429"/>
                <a:gd name="connsiteX15" fmla="*/ 202639 w 1574420"/>
                <a:gd name="connsiteY15" fmla="*/ 1888601 h 24214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4420" h="2421429">
                  <a:moveTo>
                    <a:pt x="202639" y="1888601"/>
                  </a:moveTo>
                  <a:cubicBezTo>
                    <a:pt x="273759" y="2180701"/>
                    <a:pt x="373348" y="2316697"/>
                    <a:pt x="438859" y="2391521"/>
                  </a:cubicBezTo>
                  <a:cubicBezTo>
                    <a:pt x="504370" y="2466345"/>
                    <a:pt x="565753" y="2382631"/>
                    <a:pt x="595704" y="2337546"/>
                  </a:cubicBezTo>
                  <a:cubicBezTo>
                    <a:pt x="625655" y="2292461"/>
                    <a:pt x="628195" y="2228855"/>
                    <a:pt x="618564" y="2121011"/>
                  </a:cubicBezTo>
                  <a:cubicBezTo>
                    <a:pt x="608933" y="2013167"/>
                    <a:pt x="561520" y="1776206"/>
                    <a:pt x="537919" y="1690481"/>
                  </a:cubicBezTo>
                  <a:cubicBezTo>
                    <a:pt x="514318" y="1604756"/>
                    <a:pt x="484579" y="1635871"/>
                    <a:pt x="476959" y="1606661"/>
                  </a:cubicBezTo>
                  <a:cubicBezTo>
                    <a:pt x="469339" y="1577451"/>
                    <a:pt x="437589" y="1624441"/>
                    <a:pt x="492199" y="1515221"/>
                  </a:cubicBezTo>
                  <a:cubicBezTo>
                    <a:pt x="546809" y="1406001"/>
                    <a:pt x="687779" y="1044051"/>
                    <a:pt x="804619" y="951341"/>
                  </a:cubicBezTo>
                  <a:cubicBezTo>
                    <a:pt x="921459" y="858631"/>
                    <a:pt x="1064969" y="980551"/>
                    <a:pt x="1193239" y="958961"/>
                  </a:cubicBezTo>
                  <a:cubicBezTo>
                    <a:pt x="1321509" y="937371"/>
                    <a:pt x="1566619" y="934831"/>
                    <a:pt x="1574239" y="821801"/>
                  </a:cubicBezTo>
                  <a:cubicBezTo>
                    <a:pt x="1581859" y="708771"/>
                    <a:pt x="1348179" y="387461"/>
                    <a:pt x="1238959" y="280781"/>
                  </a:cubicBezTo>
                  <a:cubicBezTo>
                    <a:pt x="1129739" y="174101"/>
                    <a:pt x="1081479" y="227441"/>
                    <a:pt x="918919" y="181721"/>
                  </a:cubicBezTo>
                  <a:cubicBezTo>
                    <a:pt x="756359" y="136001"/>
                    <a:pt x="409649" y="20431"/>
                    <a:pt x="263599" y="6461"/>
                  </a:cubicBezTo>
                  <a:cubicBezTo>
                    <a:pt x="117549" y="-7509"/>
                    <a:pt x="84529" y="-7509"/>
                    <a:pt x="42619" y="97901"/>
                  </a:cubicBezTo>
                  <a:cubicBezTo>
                    <a:pt x="709" y="203311"/>
                    <a:pt x="-11991" y="344281"/>
                    <a:pt x="12139" y="638921"/>
                  </a:cubicBezTo>
                  <a:cubicBezTo>
                    <a:pt x="36269" y="933561"/>
                    <a:pt x="131519" y="1596501"/>
                    <a:pt x="202639" y="1888601"/>
                  </a:cubicBezTo>
                  <a:close/>
                </a:path>
              </a:pathLst>
            </a:custGeom>
            <a:solidFill>
              <a:srgbClr val="febd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사다리꼴 19"/>
          <p:cNvSpPr/>
          <p:nvPr/>
        </p:nvSpPr>
        <p:spPr>
          <a:xfrm rot="16200000" flipH="1">
            <a:off x="5571612" y="854917"/>
            <a:ext cx="6831219" cy="5854819"/>
          </a:xfrm>
          <a:custGeom>
            <a:avLst/>
            <a:gdLst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52576 w 6831219"/>
              <a:gd name="connsiteY1" fmla="*/ 2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93833 h 5693833"/>
              <a:gd name="connsiteX1" fmla="*/ 60198 w 6831219"/>
              <a:gd name="connsiteY1" fmla="*/ 0 h 5693833"/>
              <a:gd name="connsiteX2" fmla="*/ 6659773 w 6831219"/>
              <a:gd name="connsiteY2" fmla="*/ 7406 h 5693833"/>
              <a:gd name="connsiteX3" fmla="*/ 6831219 w 6831219"/>
              <a:gd name="connsiteY3" fmla="*/ 5693833 h 5693833"/>
              <a:gd name="connsiteX4" fmla="*/ 0 w 6831219"/>
              <a:gd name="connsiteY4" fmla="*/ 5693833 h 5693833"/>
              <a:gd name="connsiteX0" fmla="*/ 0 w 6831219"/>
              <a:gd name="connsiteY0" fmla="*/ 5708654 h 5708654"/>
              <a:gd name="connsiteX1" fmla="*/ 75438 w 6831219"/>
              <a:gd name="connsiteY1" fmla="*/ 0 h 5708654"/>
              <a:gd name="connsiteX2" fmla="*/ 6659773 w 6831219"/>
              <a:gd name="connsiteY2" fmla="*/ 22227 h 5708654"/>
              <a:gd name="connsiteX3" fmla="*/ 6831219 w 6831219"/>
              <a:gd name="connsiteY3" fmla="*/ 5708654 h 5708654"/>
              <a:gd name="connsiteX4" fmla="*/ 0 w 6831219"/>
              <a:gd name="connsiteY4" fmla="*/ 5708654 h 5708654"/>
              <a:gd name="connsiteX0" fmla="*/ 0 w 6831219"/>
              <a:gd name="connsiteY0" fmla="*/ 5686427 h 5686427"/>
              <a:gd name="connsiteX1" fmla="*/ 75438 w 6831219"/>
              <a:gd name="connsiteY1" fmla="*/ 4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93831 h 5693831"/>
              <a:gd name="connsiteX1" fmla="*/ 67820 w 6831219"/>
              <a:gd name="connsiteY1" fmla="*/ 0 h 5693831"/>
              <a:gd name="connsiteX2" fmla="*/ 6659773 w 6831219"/>
              <a:gd name="connsiteY2" fmla="*/ 7404 h 5693831"/>
              <a:gd name="connsiteX3" fmla="*/ 6831219 w 6831219"/>
              <a:gd name="connsiteY3" fmla="*/ 5693831 h 5693831"/>
              <a:gd name="connsiteX4" fmla="*/ 0 w 6831219"/>
              <a:gd name="connsiteY4" fmla="*/ 5693831 h 56938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1219" h="5693831">
                <a:moveTo>
                  <a:pt x="0" y="5693831"/>
                </a:moveTo>
                <a:lnTo>
                  <a:pt x="67820" y="0"/>
                </a:lnTo>
                <a:lnTo>
                  <a:pt x="6659773" y="7404"/>
                </a:lnTo>
                <a:lnTo>
                  <a:pt x="6831219" y="5693831"/>
                </a:lnTo>
                <a:cubicBezTo>
                  <a:pt x="4554146" y="5579531"/>
                  <a:pt x="3858223" y="5512856"/>
                  <a:pt x="0" y="56938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dir="18900000" algn="b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 rot="19522520">
            <a:off x="10840677" y="4209457"/>
            <a:ext cx="988672" cy="1460260"/>
          </a:xfrm>
          <a:prstGeom prst="ellipse">
            <a:avLst/>
          </a:prstGeom>
          <a:solidFill>
            <a:schemeClr val="tx1">
              <a:alpha val="6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 rot="0">
            <a:off x="11026485" y="4345436"/>
            <a:ext cx="1736220" cy="2633374"/>
            <a:chOff x="11026485" y="4345436"/>
            <a:chExt cx="1736220" cy="2633374"/>
          </a:xfrm>
        </p:grpSpPr>
        <p:sp>
          <p:nvSpPr>
            <p:cNvPr id="15" name="자유형: 도형 14"/>
            <p:cNvSpPr/>
            <p:nvPr/>
          </p:nvSpPr>
          <p:spPr>
            <a:xfrm>
              <a:off x="11026485" y="4345436"/>
              <a:ext cx="1736220" cy="2633374"/>
            </a:xfrm>
            <a:custGeom>
              <a:avLst/>
              <a:gdLst>
                <a:gd name="connsiteX0" fmla="*/ 1455125 w 1727356"/>
                <a:gd name="connsiteY0" fmla="*/ 1003071 h 2656771"/>
                <a:gd name="connsiteX1" fmla="*/ 1089365 w 1727356"/>
                <a:gd name="connsiteY1" fmla="*/ 759231 h 2656771"/>
                <a:gd name="connsiteX2" fmla="*/ 807425 w 1727356"/>
                <a:gd name="connsiteY2" fmla="*/ 385851 h 2656771"/>
                <a:gd name="connsiteX3" fmla="*/ 495005 w 1727356"/>
                <a:gd name="connsiteY3" fmla="*/ 96291 h 2656771"/>
                <a:gd name="connsiteX4" fmla="*/ 121625 w 1727356"/>
                <a:gd name="connsiteY4" fmla="*/ 12471 h 2656771"/>
                <a:gd name="connsiteX5" fmla="*/ 7325 w 1727356"/>
                <a:gd name="connsiteY5" fmla="*/ 332511 h 2656771"/>
                <a:gd name="connsiteX6" fmla="*/ 296885 w 1727356"/>
                <a:gd name="connsiteY6" fmla="*/ 820191 h 2656771"/>
                <a:gd name="connsiteX7" fmla="*/ 639785 w 1727356"/>
                <a:gd name="connsiteY7" fmla="*/ 1140231 h 2656771"/>
                <a:gd name="connsiteX8" fmla="*/ 906485 w 1727356"/>
                <a:gd name="connsiteY8" fmla="*/ 1627911 h 2656771"/>
                <a:gd name="connsiteX9" fmla="*/ 1203665 w 1727356"/>
                <a:gd name="connsiteY9" fmla="*/ 2374671 h 2656771"/>
                <a:gd name="connsiteX10" fmla="*/ 1470365 w 1727356"/>
                <a:gd name="connsiteY10" fmla="*/ 2633751 h 2656771"/>
                <a:gd name="connsiteX11" fmla="*/ 1721825 w 1727356"/>
                <a:gd name="connsiteY11" fmla="*/ 1848891 h 2656771"/>
                <a:gd name="connsiteX12" fmla="*/ 1630385 w 1727356"/>
                <a:gd name="connsiteY12" fmla="*/ 1285011 h 2656771"/>
                <a:gd name="connsiteX13" fmla="*/ 1455125 w 1727356"/>
                <a:gd name="connsiteY13" fmla="*/ 1003071 h 2656771"/>
                <a:gd name="connsiteX0" fmla="*/ 1459148 w 1731379"/>
                <a:gd name="connsiteY0" fmla="*/ 931139 h 2584839"/>
                <a:gd name="connsiteX1" fmla="*/ 1093388 w 1731379"/>
                <a:gd name="connsiteY1" fmla="*/ 687299 h 2584839"/>
                <a:gd name="connsiteX2" fmla="*/ 811448 w 1731379"/>
                <a:gd name="connsiteY2" fmla="*/ 313919 h 2584839"/>
                <a:gd name="connsiteX3" fmla="*/ 499028 w 1731379"/>
                <a:gd name="connsiteY3" fmla="*/ 24359 h 2584839"/>
                <a:gd name="connsiteX4" fmla="*/ 101836 w 1731379"/>
                <a:gd name="connsiteY4" fmla="*/ 42933 h 2584839"/>
                <a:gd name="connsiteX5" fmla="*/ 11348 w 1731379"/>
                <a:gd name="connsiteY5" fmla="*/ 260579 h 2584839"/>
                <a:gd name="connsiteX6" fmla="*/ 300908 w 1731379"/>
                <a:gd name="connsiteY6" fmla="*/ 748259 h 2584839"/>
                <a:gd name="connsiteX7" fmla="*/ 643808 w 1731379"/>
                <a:gd name="connsiteY7" fmla="*/ 1068299 h 2584839"/>
                <a:gd name="connsiteX8" fmla="*/ 910508 w 1731379"/>
                <a:gd name="connsiteY8" fmla="*/ 1555979 h 2584839"/>
                <a:gd name="connsiteX9" fmla="*/ 1207688 w 1731379"/>
                <a:gd name="connsiteY9" fmla="*/ 2302739 h 2584839"/>
                <a:gd name="connsiteX10" fmla="*/ 1474388 w 1731379"/>
                <a:gd name="connsiteY10" fmla="*/ 2561819 h 2584839"/>
                <a:gd name="connsiteX11" fmla="*/ 1725848 w 1731379"/>
                <a:gd name="connsiteY11" fmla="*/ 1776959 h 2584839"/>
                <a:gd name="connsiteX12" fmla="*/ 1634408 w 1731379"/>
                <a:gd name="connsiteY12" fmla="*/ 1213079 h 2584839"/>
                <a:gd name="connsiteX13" fmla="*/ 1459148 w 1731379"/>
                <a:gd name="connsiteY13" fmla="*/ 931139 h 2584839"/>
                <a:gd name="connsiteX0" fmla="*/ 1467472 w 1739703"/>
                <a:gd name="connsiteY0" fmla="*/ 970601 h 2624301"/>
                <a:gd name="connsiteX1" fmla="*/ 1101712 w 1739703"/>
                <a:gd name="connsiteY1" fmla="*/ 726761 h 2624301"/>
                <a:gd name="connsiteX2" fmla="*/ 819772 w 1739703"/>
                <a:gd name="connsiteY2" fmla="*/ 353381 h 2624301"/>
                <a:gd name="connsiteX3" fmla="*/ 507352 w 1739703"/>
                <a:gd name="connsiteY3" fmla="*/ 63821 h 2624301"/>
                <a:gd name="connsiteX4" fmla="*/ 79204 w 1739703"/>
                <a:gd name="connsiteY4" fmla="*/ 18101 h 2624301"/>
                <a:gd name="connsiteX5" fmla="*/ 19672 w 1739703"/>
                <a:gd name="connsiteY5" fmla="*/ 300041 h 2624301"/>
                <a:gd name="connsiteX6" fmla="*/ 309232 w 1739703"/>
                <a:gd name="connsiteY6" fmla="*/ 787721 h 2624301"/>
                <a:gd name="connsiteX7" fmla="*/ 652132 w 1739703"/>
                <a:gd name="connsiteY7" fmla="*/ 1107761 h 2624301"/>
                <a:gd name="connsiteX8" fmla="*/ 918832 w 1739703"/>
                <a:gd name="connsiteY8" fmla="*/ 1595441 h 2624301"/>
                <a:gd name="connsiteX9" fmla="*/ 1216012 w 1739703"/>
                <a:gd name="connsiteY9" fmla="*/ 2342201 h 2624301"/>
                <a:gd name="connsiteX10" fmla="*/ 1482712 w 1739703"/>
                <a:gd name="connsiteY10" fmla="*/ 2601281 h 2624301"/>
                <a:gd name="connsiteX11" fmla="*/ 1734172 w 1739703"/>
                <a:gd name="connsiteY11" fmla="*/ 1816421 h 2624301"/>
                <a:gd name="connsiteX12" fmla="*/ 1642732 w 1739703"/>
                <a:gd name="connsiteY12" fmla="*/ 1252541 h 2624301"/>
                <a:gd name="connsiteX13" fmla="*/ 1467472 w 1739703"/>
                <a:gd name="connsiteY13" fmla="*/ 970601 h 2624301"/>
                <a:gd name="connsiteX0" fmla="*/ 1471656 w 1743887"/>
                <a:gd name="connsiteY0" fmla="*/ 976943 h 2630643"/>
                <a:gd name="connsiteX1" fmla="*/ 1105896 w 1743887"/>
                <a:gd name="connsiteY1" fmla="*/ 733103 h 2630643"/>
                <a:gd name="connsiteX2" fmla="*/ 823956 w 1743887"/>
                <a:gd name="connsiteY2" fmla="*/ 359723 h 2630643"/>
                <a:gd name="connsiteX3" fmla="*/ 511536 w 1743887"/>
                <a:gd name="connsiteY3" fmla="*/ 70163 h 2630643"/>
                <a:gd name="connsiteX4" fmla="*/ 83388 w 1743887"/>
                <a:gd name="connsiteY4" fmla="*/ 24443 h 2630643"/>
                <a:gd name="connsiteX5" fmla="*/ 23856 w 1743887"/>
                <a:gd name="connsiteY5" fmla="*/ 306383 h 2630643"/>
                <a:gd name="connsiteX6" fmla="*/ 313416 w 1743887"/>
                <a:gd name="connsiteY6" fmla="*/ 794063 h 2630643"/>
                <a:gd name="connsiteX7" fmla="*/ 656316 w 1743887"/>
                <a:gd name="connsiteY7" fmla="*/ 1114103 h 2630643"/>
                <a:gd name="connsiteX8" fmla="*/ 923016 w 1743887"/>
                <a:gd name="connsiteY8" fmla="*/ 1601783 h 2630643"/>
                <a:gd name="connsiteX9" fmla="*/ 1220196 w 1743887"/>
                <a:gd name="connsiteY9" fmla="*/ 2348543 h 2630643"/>
                <a:gd name="connsiteX10" fmla="*/ 1486896 w 1743887"/>
                <a:gd name="connsiteY10" fmla="*/ 2607623 h 2630643"/>
                <a:gd name="connsiteX11" fmla="*/ 1738356 w 1743887"/>
                <a:gd name="connsiteY11" fmla="*/ 1822763 h 2630643"/>
                <a:gd name="connsiteX12" fmla="*/ 1646916 w 1743887"/>
                <a:gd name="connsiteY12" fmla="*/ 1258883 h 2630643"/>
                <a:gd name="connsiteX13" fmla="*/ 1471656 w 1743887"/>
                <a:gd name="connsiteY13" fmla="*/ 976943 h 2630643"/>
                <a:gd name="connsiteX0" fmla="*/ 1465042 w 1737273"/>
                <a:gd name="connsiteY0" fmla="*/ 979674 h 2633374"/>
                <a:gd name="connsiteX1" fmla="*/ 1099282 w 1737273"/>
                <a:gd name="connsiteY1" fmla="*/ 735834 h 2633374"/>
                <a:gd name="connsiteX2" fmla="*/ 817342 w 1737273"/>
                <a:gd name="connsiteY2" fmla="*/ 362454 h 2633374"/>
                <a:gd name="connsiteX3" fmla="*/ 435866 w 1737273"/>
                <a:gd name="connsiteY3" fmla="*/ 49081 h 2633374"/>
                <a:gd name="connsiteX4" fmla="*/ 76774 w 1737273"/>
                <a:gd name="connsiteY4" fmla="*/ 27174 h 2633374"/>
                <a:gd name="connsiteX5" fmla="*/ 17242 w 1737273"/>
                <a:gd name="connsiteY5" fmla="*/ 309114 h 2633374"/>
                <a:gd name="connsiteX6" fmla="*/ 306802 w 1737273"/>
                <a:gd name="connsiteY6" fmla="*/ 796794 h 2633374"/>
                <a:gd name="connsiteX7" fmla="*/ 649702 w 1737273"/>
                <a:gd name="connsiteY7" fmla="*/ 1116834 h 2633374"/>
                <a:gd name="connsiteX8" fmla="*/ 916402 w 1737273"/>
                <a:gd name="connsiteY8" fmla="*/ 1604514 h 2633374"/>
                <a:gd name="connsiteX9" fmla="*/ 1213582 w 1737273"/>
                <a:gd name="connsiteY9" fmla="*/ 2351274 h 2633374"/>
                <a:gd name="connsiteX10" fmla="*/ 1480282 w 1737273"/>
                <a:gd name="connsiteY10" fmla="*/ 2610354 h 2633374"/>
                <a:gd name="connsiteX11" fmla="*/ 1731742 w 1737273"/>
                <a:gd name="connsiteY11" fmla="*/ 1825494 h 2633374"/>
                <a:gd name="connsiteX12" fmla="*/ 1640302 w 1737273"/>
                <a:gd name="connsiteY12" fmla="*/ 1261614 h 2633374"/>
                <a:gd name="connsiteX13" fmla="*/ 1465042 w 1737273"/>
                <a:gd name="connsiteY13" fmla="*/ 979674 h 2633374"/>
                <a:gd name="connsiteX0" fmla="*/ 1463989 w 1736220"/>
                <a:gd name="connsiteY0" fmla="*/ 979674 h 2633374"/>
                <a:gd name="connsiteX1" fmla="*/ 1098229 w 1736220"/>
                <a:gd name="connsiteY1" fmla="*/ 735834 h 2633374"/>
                <a:gd name="connsiteX2" fmla="*/ 816289 w 1736220"/>
                <a:gd name="connsiteY2" fmla="*/ 362454 h 2633374"/>
                <a:gd name="connsiteX3" fmla="*/ 434813 w 1736220"/>
                <a:gd name="connsiteY3" fmla="*/ 49081 h 2633374"/>
                <a:gd name="connsiteX4" fmla="*/ 75721 w 1736220"/>
                <a:gd name="connsiteY4" fmla="*/ 27174 h 2633374"/>
                <a:gd name="connsiteX5" fmla="*/ 16189 w 1736220"/>
                <a:gd name="connsiteY5" fmla="*/ 309114 h 2633374"/>
                <a:gd name="connsiteX6" fmla="*/ 291461 w 1736220"/>
                <a:gd name="connsiteY6" fmla="*/ 792032 h 2633374"/>
                <a:gd name="connsiteX7" fmla="*/ 648649 w 1736220"/>
                <a:gd name="connsiteY7" fmla="*/ 1116834 h 2633374"/>
                <a:gd name="connsiteX8" fmla="*/ 915349 w 1736220"/>
                <a:gd name="connsiteY8" fmla="*/ 1604514 h 2633374"/>
                <a:gd name="connsiteX9" fmla="*/ 1212529 w 1736220"/>
                <a:gd name="connsiteY9" fmla="*/ 2351274 h 2633374"/>
                <a:gd name="connsiteX10" fmla="*/ 1479229 w 1736220"/>
                <a:gd name="connsiteY10" fmla="*/ 2610354 h 2633374"/>
                <a:gd name="connsiteX11" fmla="*/ 1730689 w 1736220"/>
                <a:gd name="connsiteY11" fmla="*/ 1825494 h 2633374"/>
                <a:gd name="connsiteX12" fmla="*/ 1639249 w 1736220"/>
                <a:gd name="connsiteY12" fmla="*/ 1261614 h 2633374"/>
                <a:gd name="connsiteX13" fmla="*/ 1463989 w 1736220"/>
                <a:gd name="connsiteY13" fmla="*/ 979674 h 26333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6220" h="2633374">
                  <a:moveTo>
                    <a:pt x="1463989" y="979674"/>
                  </a:moveTo>
                  <a:cubicBezTo>
                    <a:pt x="1373819" y="892044"/>
                    <a:pt x="1206179" y="838704"/>
                    <a:pt x="1098229" y="735834"/>
                  </a:cubicBezTo>
                  <a:cubicBezTo>
                    <a:pt x="990279" y="632964"/>
                    <a:pt x="926858" y="476913"/>
                    <a:pt x="816289" y="362454"/>
                  </a:cubicBezTo>
                  <a:cubicBezTo>
                    <a:pt x="705720" y="247995"/>
                    <a:pt x="558241" y="104961"/>
                    <a:pt x="434813" y="49081"/>
                  </a:cubicBezTo>
                  <a:cubicBezTo>
                    <a:pt x="311385" y="-6799"/>
                    <a:pt x="145492" y="-16165"/>
                    <a:pt x="75721" y="27174"/>
                  </a:cubicBezTo>
                  <a:cubicBezTo>
                    <a:pt x="5950" y="70513"/>
                    <a:pt x="-19768" y="181638"/>
                    <a:pt x="16189" y="309114"/>
                  </a:cubicBezTo>
                  <a:cubicBezTo>
                    <a:pt x="52146" y="436590"/>
                    <a:pt x="186051" y="657412"/>
                    <a:pt x="291461" y="792032"/>
                  </a:cubicBezTo>
                  <a:cubicBezTo>
                    <a:pt x="396871" y="926652"/>
                    <a:pt x="544668" y="981420"/>
                    <a:pt x="648649" y="1116834"/>
                  </a:cubicBezTo>
                  <a:cubicBezTo>
                    <a:pt x="752630" y="1252248"/>
                    <a:pt x="821369" y="1398774"/>
                    <a:pt x="915349" y="1604514"/>
                  </a:cubicBezTo>
                  <a:cubicBezTo>
                    <a:pt x="1009329" y="1810254"/>
                    <a:pt x="1118549" y="2183634"/>
                    <a:pt x="1212529" y="2351274"/>
                  </a:cubicBezTo>
                  <a:cubicBezTo>
                    <a:pt x="1306509" y="2518914"/>
                    <a:pt x="1392869" y="2697984"/>
                    <a:pt x="1479229" y="2610354"/>
                  </a:cubicBezTo>
                  <a:cubicBezTo>
                    <a:pt x="1565589" y="2522724"/>
                    <a:pt x="1704019" y="2050284"/>
                    <a:pt x="1730689" y="1825494"/>
                  </a:cubicBezTo>
                  <a:cubicBezTo>
                    <a:pt x="1757359" y="1600704"/>
                    <a:pt x="1681159" y="1402584"/>
                    <a:pt x="1639249" y="1261614"/>
                  </a:cubicBezTo>
                  <a:cubicBezTo>
                    <a:pt x="1597339" y="1120644"/>
                    <a:pt x="1554159" y="1067304"/>
                    <a:pt x="1463989" y="979674"/>
                  </a:cubicBezTo>
                  <a:close/>
                </a:path>
              </a:pathLst>
            </a:custGeom>
            <a:solidFill>
              <a:srgbClr val="fec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11282032" y="4635449"/>
              <a:ext cx="301531" cy="266771"/>
            </a:xfrm>
            <a:custGeom>
              <a:avLst/>
              <a:gdLst>
                <a:gd name="connsiteX0" fmla="*/ 301531 w 301531"/>
                <a:gd name="connsiteY0" fmla="*/ 0 h 266771"/>
                <a:gd name="connsiteX1" fmla="*/ 301067 w 301531"/>
                <a:gd name="connsiteY1" fmla="*/ 25055 h 266771"/>
                <a:gd name="connsiteX2" fmla="*/ 263562 w 301531"/>
                <a:gd name="connsiteY2" fmla="*/ 135783 h 266771"/>
                <a:gd name="connsiteX3" fmla="*/ 115925 w 301531"/>
                <a:gd name="connsiteY3" fmla="*/ 252465 h 266771"/>
                <a:gd name="connsiteX4" fmla="*/ 35855 w 301531"/>
                <a:gd name="connsiteY4" fmla="*/ 266752 h 266771"/>
                <a:gd name="connsiteX5" fmla="*/ 0 w 301531"/>
                <a:gd name="connsiteY5" fmla="*/ 261941 h 266771"/>
                <a:gd name="connsiteX6" fmla="*/ 2368 w 301531"/>
                <a:gd name="connsiteY6" fmla="*/ 251869 h 266771"/>
                <a:gd name="connsiteX7" fmla="*/ 46868 w 301531"/>
                <a:gd name="connsiteY7" fmla="*/ 133402 h 266771"/>
                <a:gd name="connsiteX8" fmla="*/ 196887 w 301531"/>
                <a:gd name="connsiteY8" fmla="*/ 21483 h 266771"/>
                <a:gd name="connsiteX9" fmla="*/ 256549 w 301531"/>
                <a:gd name="connsiteY9" fmla="*/ 6637 h 266771"/>
                <a:gd name="connsiteX10" fmla="*/ 301531 w 301531"/>
                <a:gd name="connsiteY10" fmla="*/ 0 h 26677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531" h="266771">
                  <a:moveTo>
                    <a:pt x="301531" y="0"/>
                  </a:moveTo>
                  <a:lnTo>
                    <a:pt x="301067" y="25055"/>
                  </a:lnTo>
                  <a:cubicBezTo>
                    <a:pt x="297941" y="60402"/>
                    <a:pt x="286779" y="103339"/>
                    <a:pt x="263562" y="135783"/>
                  </a:cubicBezTo>
                  <a:cubicBezTo>
                    <a:pt x="232606" y="179043"/>
                    <a:pt x="166725" y="234209"/>
                    <a:pt x="115925" y="252465"/>
                  </a:cubicBezTo>
                  <a:cubicBezTo>
                    <a:pt x="90525" y="261593"/>
                    <a:pt x="62942" y="267149"/>
                    <a:pt x="35855" y="266752"/>
                  </a:cubicBezTo>
                  <a:lnTo>
                    <a:pt x="0" y="261941"/>
                  </a:lnTo>
                  <a:lnTo>
                    <a:pt x="2368" y="251869"/>
                  </a:lnTo>
                  <a:cubicBezTo>
                    <a:pt x="13828" y="207618"/>
                    <a:pt x="28612" y="161580"/>
                    <a:pt x="46868" y="133402"/>
                  </a:cubicBezTo>
                  <a:cubicBezTo>
                    <a:pt x="83380" y="77046"/>
                    <a:pt x="132593" y="41327"/>
                    <a:pt x="196887" y="21483"/>
                  </a:cubicBezTo>
                  <a:cubicBezTo>
                    <a:pt x="212961" y="16522"/>
                    <a:pt x="233822" y="11214"/>
                    <a:pt x="256549" y="6637"/>
                  </a:cubicBezTo>
                  <a:lnTo>
                    <a:pt x="3015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11026485" y="4345437"/>
              <a:ext cx="557209" cy="551953"/>
            </a:xfrm>
            <a:custGeom>
              <a:avLst/>
              <a:gdLst>
                <a:gd name="connsiteX0" fmla="*/ 235146 w 557209"/>
                <a:gd name="connsiteY0" fmla="*/ 920 h 551953"/>
                <a:gd name="connsiteX1" fmla="*/ 306952 w 557209"/>
                <a:gd name="connsiteY1" fmla="*/ 11602 h 551953"/>
                <a:gd name="connsiteX2" fmla="*/ 340515 w 557209"/>
                <a:gd name="connsiteY2" fmla="*/ 32889 h 551953"/>
                <a:gd name="connsiteX3" fmla="*/ 504822 w 557209"/>
                <a:gd name="connsiteY3" fmla="*/ 199577 h 551953"/>
                <a:gd name="connsiteX4" fmla="*/ 557209 w 557209"/>
                <a:gd name="connsiteY4" fmla="*/ 282920 h 551953"/>
                <a:gd name="connsiteX5" fmla="*/ 557078 w 557209"/>
                <a:gd name="connsiteY5" fmla="*/ 290012 h 551953"/>
                <a:gd name="connsiteX6" fmla="*/ 512096 w 557209"/>
                <a:gd name="connsiteY6" fmla="*/ 296649 h 551953"/>
                <a:gd name="connsiteX7" fmla="*/ 452434 w 557209"/>
                <a:gd name="connsiteY7" fmla="*/ 311495 h 551953"/>
                <a:gd name="connsiteX8" fmla="*/ 302415 w 557209"/>
                <a:gd name="connsiteY8" fmla="*/ 423414 h 551953"/>
                <a:gd name="connsiteX9" fmla="*/ 257915 w 557209"/>
                <a:gd name="connsiteY9" fmla="*/ 541881 h 551953"/>
                <a:gd name="connsiteX10" fmla="*/ 255547 w 557209"/>
                <a:gd name="connsiteY10" fmla="*/ 551953 h 551953"/>
                <a:gd name="connsiteX11" fmla="*/ 251479 w 557209"/>
                <a:gd name="connsiteY11" fmla="*/ 551407 h 551953"/>
                <a:gd name="connsiteX12" fmla="*/ 214309 w 557209"/>
                <a:gd name="connsiteY12" fmla="*/ 535333 h 551953"/>
                <a:gd name="connsiteX13" fmla="*/ 90484 w 557209"/>
                <a:gd name="connsiteY13" fmla="*/ 366264 h 551953"/>
                <a:gd name="connsiteX14" fmla="*/ 4759 w 557209"/>
                <a:gd name="connsiteY14" fmla="*/ 235295 h 551953"/>
                <a:gd name="connsiteX15" fmla="*/ 1974 w 557209"/>
                <a:gd name="connsiteY15" fmla="*/ 225940 h 551953"/>
                <a:gd name="connsiteX16" fmla="*/ 510 w 557209"/>
                <a:gd name="connsiteY16" fmla="*/ 217377 h 551953"/>
                <a:gd name="connsiteX17" fmla="*/ 75721 w 557209"/>
                <a:gd name="connsiteY17" fmla="*/ 27174 h 551953"/>
                <a:gd name="connsiteX18" fmla="*/ 235146 w 557209"/>
                <a:gd name="connsiteY18" fmla="*/ 920 h 5519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7209" h="551953">
                  <a:moveTo>
                    <a:pt x="235146" y="920"/>
                  </a:moveTo>
                  <a:lnTo>
                    <a:pt x="306952" y="11602"/>
                  </a:lnTo>
                  <a:lnTo>
                    <a:pt x="340515" y="32889"/>
                  </a:lnTo>
                  <a:cubicBezTo>
                    <a:pt x="396078" y="73767"/>
                    <a:pt x="468706" y="157905"/>
                    <a:pt x="504822" y="199577"/>
                  </a:cubicBezTo>
                  <a:cubicBezTo>
                    <a:pt x="540938" y="241249"/>
                    <a:pt x="554828" y="245217"/>
                    <a:pt x="557209" y="282920"/>
                  </a:cubicBezTo>
                  <a:lnTo>
                    <a:pt x="557078" y="290012"/>
                  </a:lnTo>
                  <a:lnTo>
                    <a:pt x="512096" y="296649"/>
                  </a:lnTo>
                  <a:cubicBezTo>
                    <a:pt x="489369" y="301226"/>
                    <a:pt x="468508" y="306534"/>
                    <a:pt x="452434" y="311495"/>
                  </a:cubicBezTo>
                  <a:cubicBezTo>
                    <a:pt x="388140" y="331339"/>
                    <a:pt x="338927" y="367058"/>
                    <a:pt x="302415" y="423414"/>
                  </a:cubicBezTo>
                  <a:cubicBezTo>
                    <a:pt x="284159" y="451592"/>
                    <a:pt x="269375" y="497630"/>
                    <a:pt x="257915" y="541881"/>
                  </a:cubicBezTo>
                  <a:lnTo>
                    <a:pt x="255547" y="551953"/>
                  </a:lnTo>
                  <a:lnTo>
                    <a:pt x="251479" y="551407"/>
                  </a:lnTo>
                  <a:cubicBezTo>
                    <a:pt x="238519" y="547934"/>
                    <a:pt x="226017" y="542675"/>
                    <a:pt x="214309" y="535333"/>
                  </a:cubicBezTo>
                  <a:cubicBezTo>
                    <a:pt x="167478" y="505964"/>
                    <a:pt x="125409" y="416270"/>
                    <a:pt x="90484" y="366264"/>
                  </a:cubicBezTo>
                  <a:cubicBezTo>
                    <a:pt x="55559" y="316258"/>
                    <a:pt x="19840" y="273395"/>
                    <a:pt x="4759" y="235295"/>
                  </a:cubicBezTo>
                  <a:lnTo>
                    <a:pt x="1974" y="225940"/>
                  </a:lnTo>
                  <a:lnTo>
                    <a:pt x="510" y="217377"/>
                  </a:lnTo>
                  <a:cubicBezTo>
                    <a:pt x="-4156" y="130312"/>
                    <a:pt x="23393" y="59678"/>
                    <a:pt x="75721" y="27174"/>
                  </a:cubicBezTo>
                  <a:cubicBezTo>
                    <a:pt x="110607" y="5505"/>
                    <a:pt x="169523" y="-2989"/>
                    <a:pt x="235146" y="920"/>
                  </a:cubicBezTo>
                  <a:close/>
                </a:path>
              </a:pathLst>
            </a:custGeom>
            <a:solidFill>
              <a:srgbClr val="ffe6d5">
                <a:alpha val="5294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자유형: 도형 6"/>
          <p:cNvSpPr/>
          <p:nvPr/>
        </p:nvSpPr>
        <p:spPr>
          <a:xfrm rot="20774272">
            <a:off x="11150462" y="4183588"/>
            <a:ext cx="421554" cy="190644"/>
          </a:xfrm>
          <a:custGeom>
            <a:avLst/>
            <a:gdLst>
              <a:gd name="connsiteX0" fmla="*/ 629115 w 675376"/>
              <a:gd name="connsiteY0" fmla="*/ 241221 h 395334"/>
              <a:gd name="connsiteX1" fmla="*/ 309075 w 675376"/>
              <a:gd name="connsiteY1" fmla="*/ 20241 h 395334"/>
              <a:gd name="connsiteX2" fmla="*/ 4275 w 675376"/>
              <a:gd name="connsiteY2" fmla="*/ 12621 h 395334"/>
              <a:gd name="connsiteX3" fmla="*/ 149055 w 675376"/>
              <a:gd name="connsiteY3" fmla="*/ 43101 h 395334"/>
              <a:gd name="connsiteX4" fmla="*/ 408135 w 675376"/>
              <a:gd name="connsiteY4" fmla="*/ 142161 h 395334"/>
              <a:gd name="connsiteX5" fmla="*/ 651975 w 675376"/>
              <a:gd name="connsiteY5" fmla="*/ 393621 h 395334"/>
              <a:gd name="connsiteX6" fmla="*/ 629115 w 675376"/>
              <a:gd name="connsiteY6" fmla="*/ 241221 h 3953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376" h="395334">
                <a:moveTo>
                  <a:pt x="629115" y="241221"/>
                </a:moveTo>
                <a:cubicBezTo>
                  <a:pt x="571965" y="178991"/>
                  <a:pt x="413215" y="58341"/>
                  <a:pt x="309075" y="20241"/>
                </a:cubicBezTo>
                <a:cubicBezTo>
                  <a:pt x="204935" y="-17859"/>
                  <a:pt x="30945" y="8811"/>
                  <a:pt x="4275" y="12621"/>
                </a:cubicBezTo>
                <a:cubicBezTo>
                  <a:pt x="-22395" y="16431"/>
                  <a:pt x="81745" y="21511"/>
                  <a:pt x="149055" y="43101"/>
                </a:cubicBezTo>
                <a:cubicBezTo>
                  <a:pt x="216365" y="64691"/>
                  <a:pt x="324315" y="83741"/>
                  <a:pt x="408135" y="142161"/>
                </a:cubicBezTo>
                <a:cubicBezTo>
                  <a:pt x="491955" y="200581"/>
                  <a:pt x="617685" y="377111"/>
                  <a:pt x="651975" y="393621"/>
                </a:cubicBezTo>
                <a:cubicBezTo>
                  <a:pt x="686265" y="410131"/>
                  <a:pt x="686265" y="303451"/>
                  <a:pt x="629115" y="241221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: 도형 10"/>
          <p:cNvSpPr/>
          <p:nvPr/>
        </p:nvSpPr>
        <p:spPr>
          <a:xfrm rot="520101">
            <a:off x="11351873" y="4310968"/>
            <a:ext cx="274360" cy="124077"/>
          </a:xfrm>
          <a:custGeom>
            <a:avLst/>
            <a:gdLst>
              <a:gd name="connsiteX0" fmla="*/ 629115 w 675376"/>
              <a:gd name="connsiteY0" fmla="*/ 241221 h 395334"/>
              <a:gd name="connsiteX1" fmla="*/ 309075 w 675376"/>
              <a:gd name="connsiteY1" fmla="*/ 20241 h 395334"/>
              <a:gd name="connsiteX2" fmla="*/ 4275 w 675376"/>
              <a:gd name="connsiteY2" fmla="*/ 12621 h 395334"/>
              <a:gd name="connsiteX3" fmla="*/ 149055 w 675376"/>
              <a:gd name="connsiteY3" fmla="*/ 43101 h 395334"/>
              <a:gd name="connsiteX4" fmla="*/ 408135 w 675376"/>
              <a:gd name="connsiteY4" fmla="*/ 142161 h 395334"/>
              <a:gd name="connsiteX5" fmla="*/ 651975 w 675376"/>
              <a:gd name="connsiteY5" fmla="*/ 393621 h 395334"/>
              <a:gd name="connsiteX6" fmla="*/ 629115 w 675376"/>
              <a:gd name="connsiteY6" fmla="*/ 241221 h 3953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376" h="395334">
                <a:moveTo>
                  <a:pt x="629115" y="241221"/>
                </a:moveTo>
                <a:cubicBezTo>
                  <a:pt x="571965" y="178991"/>
                  <a:pt x="413215" y="58341"/>
                  <a:pt x="309075" y="20241"/>
                </a:cubicBezTo>
                <a:cubicBezTo>
                  <a:pt x="204935" y="-17859"/>
                  <a:pt x="30945" y="8811"/>
                  <a:pt x="4275" y="12621"/>
                </a:cubicBezTo>
                <a:cubicBezTo>
                  <a:pt x="-22395" y="16431"/>
                  <a:pt x="81745" y="21511"/>
                  <a:pt x="149055" y="43101"/>
                </a:cubicBezTo>
                <a:cubicBezTo>
                  <a:pt x="216365" y="64691"/>
                  <a:pt x="324315" y="83741"/>
                  <a:pt x="408135" y="142161"/>
                </a:cubicBezTo>
                <a:cubicBezTo>
                  <a:pt x="491955" y="200581"/>
                  <a:pt x="617685" y="377111"/>
                  <a:pt x="651975" y="393621"/>
                </a:cubicBezTo>
                <a:cubicBezTo>
                  <a:pt x="686265" y="410131"/>
                  <a:pt x="686265" y="303451"/>
                  <a:pt x="629115" y="241221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/>
          <p:cNvSpPr/>
          <p:nvPr/>
        </p:nvSpPr>
        <p:spPr>
          <a:xfrm rot="2076441" flipH="1" flipV="1">
            <a:off x="11047087" y="4942410"/>
            <a:ext cx="238513" cy="83615"/>
          </a:xfrm>
          <a:custGeom>
            <a:avLst/>
            <a:gdLst>
              <a:gd name="connsiteX0" fmla="*/ 629115 w 675376"/>
              <a:gd name="connsiteY0" fmla="*/ 241221 h 395334"/>
              <a:gd name="connsiteX1" fmla="*/ 309075 w 675376"/>
              <a:gd name="connsiteY1" fmla="*/ 20241 h 395334"/>
              <a:gd name="connsiteX2" fmla="*/ 4275 w 675376"/>
              <a:gd name="connsiteY2" fmla="*/ 12621 h 395334"/>
              <a:gd name="connsiteX3" fmla="*/ 149055 w 675376"/>
              <a:gd name="connsiteY3" fmla="*/ 43101 h 395334"/>
              <a:gd name="connsiteX4" fmla="*/ 408135 w 675376"/>
              <a:gd name="connsiteY4" fmla="*/ 142161 h 395334"/>
              <a:gd name="connsiteX5" fmla="*/ 651975 w 675376"/>
              <a:gd name="connsiteY5" fmla="*/ 393621 h 395334"/>
              <a:gd name="connsiteX6" fmla="*/ 629115 w 675376"/>
              <a:gd name="connsiteY6" fmla="*/ 241221 h 3953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376" h="395334">
                <a:moveTo>
                  <a:pt x="629115" y="241221"/>
                </a:moveTo>
                <a:cubicBezTo>
                  <a:pt x="571965" y="178991"/>
                  <a:pt x="413215" y="58341"/>
                  <a:pt x="309075" y="20241"/>
                </a:cubicBezTo>
                <a:cubicBezTo>
                  <a:pt x="204935" y="-17859"/>
                  <a:pt x="30945" y="8811"/>
                  <a:pt x="4275" y="12621"/>
                </a:cubicBezTo>
                <a:cubicBezTo>
                  <a:pt x="-22395" y="16431"/>
                  <a:pt x="81745" y="21511"/>
                  <a:pt x="149055" y="43101"/>
                </a:cubicBezTo>
                <a:cubicBezTo>
                  <a:pt x="216365" y="64691"/>
                  <a:pt x="324315" y="83741"/>
                  <a:pt x="408135" y="142161"/>
                </a:cubicBezTo>
                <a:cubicBezTo>
                  <a:pt x="491955" y="200581"/>
                  <a:pt x="617685" y="377111"/>
                  <a:pt x="651975" y="393621"/>
                </a:cubicBezTo>
                <a:cubicBezTo>
                  <a:pt x="686265" y="410131"/>
                  <a:pt x="686265" y="303451"/>
                  <a:pt x="629115" y="241221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3819" y="2096317"/>
            <a:ext cx="8284362" cy="1332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1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웹 프로그래밍 레포트</a:t>
            </a:r>
            <a:r>
              <a:rPr lang="en-US" altLang="ko-KR" sz="41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41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정리</a:t>
            </a:r>
            <a:endParaRPr lang="ko-KR" altLang="en-US" sz="41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4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1" name="TextBox 17"/>
          <p:cNvSpPr txBox="1"/>
          <p:nvPr/>
        </p:nvSpPr>
        <p:spPr>
          <a:xfrm>
            <a:off x="8718205" y="6217719"/>
            <a:ext cx="4468134" cy="640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2020575068</a:t>
            </a:r>
            <a:r>
              <a:rPr lang="ko-KR" altLang="en-US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최원욱</a:t>
            </a:r>
            <a:endParaRPr lang="ko-KR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12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TextBox 17">
            <a:hlinkClick r:id="rId2"/>
          </p:cNvPr>
          <p:cNvSpPr txBox="1"/>
          <p:nvPr/>
        </p:nvSpPr>
        <p:spPr>
          <a:xfrm>
            <a:off x="1953818" y="2939747"/>
            <a:ext cx="8284362" cy="468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2500">
                <a:solidFill>
                  <a:prstClr val="black">
                    <a:lumMod val="50000"/>
                    <a:lumOff val="50000"/>
                  </a:prstClr>
                </a:solidFill>
              </a:rPr>
              <a:t>https://github.com/Wonuk01/WebProgramming</a:t>
            </a:r>
            <a:endParaRPr lang="en-US" altLang="ko-KR" sz="25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10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38" y="1000544"/>
            <a:ext cx="5512049" cy="5720494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1716" y="783231"/>
            <a:ext cx="5387540" cy="252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11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587" y="994326"/>
            <a:ext cx="5512048" cy="5683134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6420" y="653888"/>
            <a:ext cx="5294155" cy="2462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12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461" y="930795"/>
            <a:ext cx="5560609" cy="5830625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4165" y="677407"/>
            <a:ext cx="5362636" cy="2589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13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235" y="940596"/>
            <a:ext cx="5573058" cy="5642936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06815" y="692151"/>
            <a:ext cx="5381313" cy="2547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</a:t>
            </a:r>
            <a:endParaRPr lang="en-US" altLang="ko-KR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097" y="996078"/>
            <a:ext cx="10810728" cy="5633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</a:t>
            </a:r>
            <a:endParaRPr lang="en-US" altLang="ko-KR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428" y="1145492"/>
            <a:ext cx="11003144" cy="553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AI 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PPT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제작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3137" y="924426"/>
            <a:ext cx="9122832" cy="4253112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7549" y="5335537"/>
            <a:ext cx="9041902" cy="128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간단한 자기소개서 제작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010" y="1097787"/>
            <a:ext cx="5723717" cy="2250281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911" y="3429000"/>
            <a:ext cx="4939579" cy="2345284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75062" y="697856"/>
            <a:ext cx="5405102" cy="5911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자기 소개 레포트 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38" y="969833"/>
            <a:ext cx="10343031" cy="3125391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6029" y="4239028"/>
            <a:ext cx="7211609" cy="2083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자기 소개 페이지 제작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558" y="1057886"/>
            <a:ext cx="10193618" cy="1508138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109" y="2543024"/>
            <a:ext cx="5077323" cy="143928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2430" t="150" r="32100" b="-150"/>
          <a:stretch>
            <a:fillRect/>
          </a:stretch>
        </p:blipFill>
        <p:spPr>
          <a:xfrm>
            <a:off x="6214284" y="2676961"/>
            <a:ext cx="3952207" cy="4181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410" y="1055516"/>
            <a:ext cx="5307812" cy="5593633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8871" y="727522"/>
            <a:ext cx="5169377" cy="2066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과제를 마무리 하며</a:t>
            </a: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...</a:t>
            </a:r>
            <a:endParaRPr lang="en-US" altLang="ko-KR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63" name="TextBox 17"/>
          <p:cNvSpPr txBox="1"/>
          <p:nvPr/>
        </p:nvSpPr>
        <p:spPr>
          <a:xfrm>
            <a:off x="730901" y="1330707"/>
            <a:ext cx="7500445" cy="4106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OpenChallenge1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오류로 인한 과제 미 제출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-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점</a:t>
            </a: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OpenChallenge2 /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기한 일주일 밀림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-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점 </a:t>
            </a: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					</a:t>
            </a: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총점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27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30</a:t>
            </a:r>
            <a:r>
              <a:rPr lang="ko-KR" altLang="en-US" sz="22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점 </a:t>
            </a:r>
            <a:endParaRPr lang="ko-KR" altLang="en-US" sz="2200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64" name="TextBox 17"/>
          <p:cNvSpPr txBox="1"/>
          <p:nvPr/>
        </p:nvSpPr>
        <p:spPr>
          <a:xfrm>
            <a:off x="9672445" y="6410585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감사합니다</a:t>
            </a: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!</a:t>
            </a:r>
            <a:endParaRPr lang="en-US" altLang="ko-KR" sz="2400" b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3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910" y="1115368"/>
            <a:ext cx="5471372" cy="4094123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7550" y="674763"/>
            <a:ext cx="5256804" cy="2619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4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122" y="958209"/>
            <a:ext cx="5541878" cy="5725992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4705" y="726840"/>
            <a:ext cx="5057586" cy="270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5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019" y="964951"/>
            <a:ext cx="5461646" cy="5718735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5098" y="771051"/>
            <a:ext cx="5263031" cy="265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6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1812" y="1007712"/>
            <a:ext cx="5499599" cy="567679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87745" y="855083"/>
            <a:ext cx="5325282" cy="2508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7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911" y="993366"/>
            <a:ext cx="5495333" cy="5758117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8873" y="746735"/>
            <a:ext cx="5138518" cy="2488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8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362" y="1027205"/>
            <a:ext cx="5536209" cy="5749863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7548" y="700530"/>
            <a:ext cx="5219451" cy="2562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15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 rot="0"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 rot="0"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 rot="0"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 rot="0"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 rot="0"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 rot="0"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 rot="0"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 rot="0"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 rot="0"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9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  <a:endParaRPr lang="ko-KR" altLang="en-US" sz="2400" i="1" kern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62" y="955052"/>
            <a:ext cx="5524500" cy="5800790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7941" y="705832"/>
            <a:ext cx="5331508" cy="2408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</ep:Words>
  <ep:PresentationFormat>와이드스크린</ep:PresentationFormat>
  <ep:Paragraphs>27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2023-08-29T04:27:55.000</dcterms:created>
  <dc:creator>Microsoft 계정</dc:creator>
  <cp:lastModifiedBy>Won</cp:lastModifiedBy>
  <dcterms:modified xsi:type="dcterms:W3CDTF">2024-12-09T11:05:59.729</dcterms:modified>
  <cp:revision>78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